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68" r:id="rId3"/>
    <p:sldId id="267" r:id="rId4"/>
    <p:sldId id="261" r:id="rId5"/>
    <p:sldId id="257" r:id="rId6"/>
    <p:sldId id="259" r:id="rId7"/>
    <p:sldId id="269" r:id="rId8"/>
    <p:sldId id="270" r:id="rId9"/>
    <p:sldId id="263" r:id="rId10"/>
    <p:sldId id="262" r:id="rId11"/>
    <p:sldId id="264" r:id="rId12"/>
    <p:sldId id="265" r:id="rId13"/>
    <p:sldId id="271" r:id="rId14"/>
    <p:sldId id="266" r:id="rId15"/>
    <p:sldId id="260" r:id="rId16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33CAD2-6067-45B5-9EA0-24083C5355D5}">
          <p14:sldIdLst>
            <p14:sldId id="256"/>
            <p14:sldId id="268"/>
            <p14:sldId id="267"/>
            <p14:sldId id="261"/>
            <p14:sldId id="257"/>
            <p14:sldId id="259"/>
            <p14:sldId id="269"/>
            <p14:sldId id="270"/>
            <p14:sldId id="263"/>
            <p14:sldId id="262"/>
            <p14:sldId id="264"/>
            <p14:sldId id="265"/>
            <p14:sldId id="271"/>
            <p14:sldId id="266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BC742-AAEF-ECBA-8825-357FD3AD3B8B}" v="136" dt="2025-01-28T10:06:04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gb" noProof="0" err="1">
              <a:latin typeface="Arial" panose="020B0604020202020204"/>
            </a:rPr>
            <a:t>Zdrav</a:t>
          </a:r>
          <a:r>
            <a:rPr lang="en-gb" noProof="0">
              <a:latin typeface="Arial" panose="020B0604020202020204"/>
            </a:rPr>
            <a:t> </a:t>
          </a:r>
          <a:r>
            <a:rPr lang="en-gb" noProof="0" err="1">
              <a:latin typeface="Arial" panose="020B0604020202020204"/>
            </a:rPr>
            <a:t>život</a:t>
          </a:r>
          <a:endParaRPr lang="en-gb" noProof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en-US" sz="1800" noProof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en-US" noProof="0"/>
        </a:p>
      </dgm:t>
    </dgm:pt>
    <dgm:pt modelId="{6C7ABDD8-2116-4572-BFF1-942DE135219B}">
      <dgm:prSet phldr="0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gb" noProof="0">
              <a:latin typeface="Arial" panose="020B0604020202020204"/>
            </a:rPr>
            <a:t>Komunikacija sa trenerima I nutricionistima</a:t>
          </a:r>
          <a:endParaRPr lang="en-gb" noProof="0"/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en-US" sz="1800" noProof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en-US" noProof="0"/>
        </a:p>
      </dgm:t>
    </dgm:pt>
    <dgm:pt modelId="{44509D9E-58EE-4039-82A1-2A79116ACC93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gb" noProof="0" err="1">
              <a:latin typeface="Arial" panose="020B0604020202020204"/>
            </a:rPr>
            <a:t>Sigurna</a:t>
          </a:r>
          <a:r>
            <a:rPr lang="en-gb" noProof="0">
              <a:latin typeface="Arial" panose="020B0604020202020204"/>
            </a:rPr>
            <a:t> </a:t>
          </a:r>
          <a:r>
            <a:rPr lang="en-gb" noProof="0" err="1">
              <a:latin typeface="Arial" panose="020B0604020202020204"/>
            </a:rPr>
            <a:t>tjelovježba</a:t>
          </a:r>
          <a:endParaRPr lang="en-gb" noProof="0"/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en-US" sz="1800" noProof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en-US" noProof="0"/>
        </a:p>
      </dgm:t>
    </dgm:pt>
    <dgm:pt modelId="{6A9895CF-DF67-4FDE-8557-305B81AF713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8E5F8683-8091-4CB3-9493-CF6894E3C2E4}" type="pres">
      <dgm:prSet presAssocID="{BEC2E38C-B9EA-4AC4-87C3-18C259F9401A}" presName="compNode" presStyleCnt="0"/>
      <dgm:spPr/>
    </dgm:pt>
    <dgm:pt modelId="{BD4E8639-BB1E-4B6C-8872-F94B7EDDAF49}" type="pres">
      <dgm:prSet presAssocID="{BEC2E38C-B9EA-4AC4-87C3-18C259F9401A}" presName="iconBgRect" presStyleLbl="bgShp" presStyleIdx="0" presStyleCnt="3"/>
      <dgm:spPr/>
    </dgm:pt>
    <dgm:pt modelId="{FDA738DF-0B1E-4F3A-91F1-23C0E4AE6897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EF2A0DDD-2660-464F-85DA-8CD59B87626C}" type="pres">
      <dgm:prSet presAssocID="{BEC2E38C-B9EA-4AC4-87C3-18C259F9401A}" presName="spaceRect" presStyleCnt="0"/>
      <dgm:spPr/>
    </dgm:pt>
    <dgm:pt modelId="{C4FEFED3-87DB-4C8E-86F1-E60D0BCDBC64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</dgm:pt>
    <dgm:pt modelId="{CA04E740-F4B0-4FF8-A526-11145FF45100}" type="pres">
      <dgm:prSet presAssocID="{257D8D46-D708-441A-9A94-08C16FB98397}" presName="sibTrans" presStyleCnt="0"/>
      <dgm:spPr/>
    </dgm:pt>
    <dgm:pt modelId="{B3F3A74B-10B6-40CB-AA55-4F2A851CC24D}" type="pres">
      <dgm:prSet presAssocID="{6C7ABDD8-2116-4572-BFF1-942DE135219B}" presName="compNode" presStyleCnt="0"/>
      <dgm:spPr/>
    </dgm:pt>
    <dgm:pt modelId="{2C46ED55-93D1-48B2-8DA9-C233A7B59F2F}" type="pres">
      <dgm:prSet presAssocID="{6C7ABDD8-2116-4572-BFF1-942DE135219B}" presName="iconBgRect" presStyleLbl="bgShp" presStyleIdx="1" presStyleCnt="3"/>
      <dgm:spPr/>
    </dgm:pt>
    <dgm:pt modelId="{C392031A-3CEC-4826-97FB-327CDF07B091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21A79F44-7315-4AFB-B1C4-624B3F91421F}" type="pres">
      <dgm:prSet presAssocID="{6C7ABDD8-2116-4572-BFF1-942DE135219B}" presName="spaceRect" presStyleCnt="0"/>
      <dgm:spPr/>
    </dgm:pt>
    <dgm:pt modelId="{B25E7D4C-97CB-4E4F-9E91-7F803C9EDD1E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</dgm:pt>
    <dgm:pt modelId="{719D9347-C853-4F13-8184-0022B420F23C}" type="pres">
      <dgm:prSet presAssocID="{59BC6248-0FAC-49D0-8357-FB965100BBEE}" presName="sibTrans" presStyleCnt="0"/>
      <dgm:spPr/>
    </dgm:pt>
    <dgm:pt modelId="{03BFD120-919C-41FA-B433-FEA5B9C8359D}" type="pres">
      <dgm:prSet presAssocID="{44509D9E-58EE-4039-82A1-2A79116ACC93}" presName="compNode" presStyleCnt="0"/>
      <dgm:spPr/>
    </dgm:pt>
    <dgm:pt modelId="{00384015-C3B8-4A4D-9D6A-6825FFF0D0D5}" type="pres">
      <dgm:prSet presAssocID="{44509D9E-58EE-4039-82A1-2A79116ACC93}" presName="iconBgRect" presStyleLbl="bgShp" presStyleIdx="2" presStyleCnt="3"/>
      <dgm:spPr/>
    </dgm:pt>
    <dgm:pt modelId="{286EFCBE-D722-4003-A3C6-43F4C697FE3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CE7EB9FF-176E-4F04-979F-7213489146C2}" type="pres">
      <dgm:prSet presAssocID="{44509D9E-58EE-4039-82A1-2A79116ACC93}" presName="spaceRect" presStyleCnt="0"/>
      <dgm:spPr/>
    </dgm:pt>
    <dgm:pt modelId="{9335744D-09F9-43A2-BF4E-4A5B4D4D923B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5F95413-FCB8-4D22-9D10-C98B1CD864C6}" type="presOf" srcId="{44509D9E-58EE-4039-82A1-2A79116ACC93}" destId="{9335744D-09F9-43A2-BF4E-4A5B4D4D923B}" srcOrd="0" destOrd="0" presId="urn:microsoft.com/office/officeart/2018/5/layout/IconCircleLabelList"/>
    <dgm:cxn modelId="{E066A415-7710-445C-8D29-E7056F9D1F3E}" type="presOf" srcId="{1AF866C9-4A03-4AD4-8E51-2BAE1EB6D173}" destId="{6A9895CF-DF67-4FDE-8557-305B81AF7133}" srcOrd="0" destOrd="0" presId="urn:microsoft.com/office/officeart/2018/5/layout/IconCircle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6B92B760-D63F-4DD3-ACC7-D3A3B3F2FA30}" type="presOf" srcId="{6C7ABDD8-2116-4572-BFF1-942DE135219B}" destId="{B25E7D4C-97CB-4E4F-9E91-7F803C9EDD1E}" srcOrd="0" destOrd="0" presId="urn:microsoft.com/office/officeart/2018/5/layout/IconCircleLabelList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FF7F44BA-4593-4696-BB0C-062DB375EF61}" type="presOf" srcId="{BEC2E38C-B9EA-4AC4-87C3-18C259F9401A}" destId="{C4FEFED3-87DB-4C8E-86F1-E60D0BCDBC64}" srcOrd="0" destOrd="0" presId="urn:microsoft.com/office/officeart/2018/5/layout/IconCircleLabelList"/>
    <dgm:cxn modelId="{986A7156-8483-48E7-987D-4049C133262C}" type="presParOf" srcId="{6A9895CF-DF67-4FDE-8557-305B81AF7133}" destId="{8E5F8683-8091-4CB3-9493-CF6894E3C2E4}" srcOrd="0" destOrd="0" presId="urn:microsoft.com/office/officeart/2018/5/layout/IconCircleLabelList"/>
    <dgm:cxn modelId="{4A6A3980-204B-4209-89CE-6F12459D87F0}" type="presParOf" srcId="{8E5F8683-8091-4CB3-9493-CF6894E3C2E4}" destId="{BD4E8639-BB1E-4B6C-8872-F94B7EDDAF49}" srcOrd="0" destOrd="0" presId="urn:microsoft.com/office/officeart/2018/5/layout/IconCircleLabelList"/>
    <dgm:cxn modelId="{2596CDE1-CFD9-4E7D-8C87-AC6B8E9E7DBE}" type="presParOf" srcId="{8E5F8683-8091-4CB3-9493-CF6894E3C2E4}" destId="{FDA738DF-0B1E-4F3A-91F1-23C0E4AE6897}" srcOrd="1" destOrd="0" presId="urn:microsoft.com/office/officeart/2018/5/layout/IconCircleLabelList"/>
    <dgm:cxn modelId="{B73DCEBA-A1FB-4BF6-9496-84ADEC40CA2E}" type="presParOf" srcId="{8E5F8683-8091-4CB3-9493-CF6894E3C2E4}" destId="{EF2A0DDD-2660-464F-85DA-8CD59B87626C}" srcOrd="2" destOrd="0" presId="urn:microsoft.com/office/officeart/2018/5/layout/IconCircleLabelList"/>
    <dgm:cxn modelId="{0BECF10D-CE12-4B90-8DB4-D154AAF80C9E}" type="presParOf" srcId="{8E5F8683-8091-4CB3-9493-CF6894E3C2E4}" destId="{C4FEFED3-87DB-4C8E-86F1-E60D0BCDBC64}" srcOrd="3" destOrd="0" presId="urn:microsoft.com/office/officeart/2018/5/layout/IconCircleLabelList"/>
    <dgm:cxn modelId="{CEE93DB6-264C-4FB2-AB2B-F09271972D5B}" type="presParOf" srcId="{6A9895CF-DF67-4FDE-8557-305B81AF7133}" destId="{CA04E740-F4B0-4FF8-A526-11145FF45100}" srcOrd="1" destOrd="0" presId="urn:microsoft.com/office/officeart/2018/5/layout/IconCircleLabelList"/>
    <dgm:cxn modelId="{1FBBACF5-EAE2-4BC5-8EAB-CE93BAA133E1}" type="presParOf" srcId="{6A9895CF-DF67-4FDE-8557-305B81AF7133}" destId="{B3F3A74B-10B6-40CB-AA55-4F2A851CC24D}" srcOrd="2" destOrd="0" presId="urn:microsoft.com/office/officeart/2018/5/layout/IconCircleLabelList"/>
    <dgm:cxn modelId="{94069DDC-5337-4B95-B278-FE449238E984}" type="presParOf" srcId="{B3F3A74B-10B6-40CB-AA55-4F2A851CC24D}" destId="{2C46ED55-93D1-48B2-8DA9-C233A7B59F2F}" srcOrd="0" destOrd="0" presId="urn:microsoft.com/office/officeart/2018/5/layout/IconCircleLabelList"/>
    <dgm:cxn modelId="{294EDCEA-1D46-4B1A-A97A-9088FBC2E32E}" type="presParOf" srcId="{B3F3A74B-10B6-40CB-AA55-4F2A851CC24D}" destId="{C392031A-3CEC-4826-97FB-327CDF07B091}" srcOrd="1" destOrd="0" presId="urn:microsoft.com/office/officeart/2018/5/layout/IconCircleLabelList"/>
    <dgm:cxn modelId="{5C5EFBD6-C6D5-4608-B01B-288DC33E5915}" type="presParOf" srcId="{B3F3A74B-10B6-40CB-AA55-4F2A851CC24D}" destId="{21A79F44-7315-4AFB-B1C4-624B3F91421F}" srcOrd="2" destOrd="0" presId="urn:microsoft.com/office/officeart/2018/5/layout/IconCircleLabelList"/>
    <dgm:cxn modelId="{5F114D05-BA2E-4843-9BB8-301B97E82FE3}" type="presParOf" srcId="{B3F3A74B-10B6-40CB-AA55-4F2A851CC24D}" destId="{B25E7D4C-97CB-4E4F-9E91-7F803C9EDD1E}" srcOrd="3" destOrd="0" presId="urn:microsoft.com/office/officeart/2018/5/layout/IconCircleLabelList"/>
    <dgm:cxn modelId="{8F8FC480-8DA5-4FC2-B8EA-3A453D71BBE1}" type="presParOf" srcId="{6A9895CF-DF67-4FDE-8557-305B81AF7133}" destId="{719D9347-C853-4F13-8184-0022B420F23C}" srcOrd="3" destOrd="0" presId="urn:microsoft.com/office/officeart/2018/5/layout/IconCircleLabelList"/>
    <dgm:cxn modelId="{D638E024-AF59-48E2-BEEA-72F80A62ACF8}" type="presParOf" srcId="{6A9895CF-DF67-4FDE-8557-305B81AF7133}" destId="{03BFD120-919C-41FA-B433-FEA5B9C8359D}" srcOrd="4" destOrd="0" presId="urn:microsoft.com/office/officeart/2018/5/layout/IconCircleLabelList"/>
    <dgm:cxn modelId="{CDC8FB30-A8AE-4F3B-B26B-000E5D1C794F}" type="presParOf" srcId="{03BFD120-919C-41FA-B433-FEA5B9C8359D}" destId="{00384015-C3B8-4A4D-9D6A-6825FFF0D0D5}" srcOrd="0" destOrd="0" presId="urn:microsoft.com/office/officeart/2018/5/layout/IconCircleLabelList"/>
    <dgm:cxn modelId="{9910272A-EDA6-446A-8908-A2E1B4910B7E}" type="presParOf" srcId="{03BFD120-919C-41FA-B433-FEA5B9C8359D}" destId="{286EFCBE-D722-4003-A3C6-43F4C697FE3D}" srcOrd="1" destOrd="0" presId="urn:microsoft.com/office/officeart/2018/5/layout/IconCircleLabelList"/>
    <dgm:cxn modelId="{602D5D07-6049-49CD-8862-F319BCD96515}" type="presParOf" srcId="{03BFD120-919C-41FA-B433-FEA5B9C8359D}" destId="{CE7EB9FF-176E-4F04-979F-7213489146C2}" srcOrd="2" destOrd="0" presId="urn:microsoft.com/office/officeart/2018/5/layout/IconCircleLabelList"/>
    <dgm:cxn modelId="{2B0D3D46-47F9-4A44-86D0-B5D2C76BD58C}" type="presParOf" srcId="{03BFD120-919C-41FA-B433-FEA5B9C8359D}" destId="{9335744D-09F9-43A2-BF4E-4A5B4D4D92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4D023C-81D5-4A90-B801-FDC1DB0B188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ZA"/>
        </a:p>
      </dgm:t>
    </dgm:pt>
    <dgm:pt modelId="{9B21FC6D-B503-49A9-B764-40D0C01259E9}">
      <dgm:prSet phldrT="[Text]" phldr="0"/>
      <dgm:spPr/>
      <dgm:t>
        <a:bodyPr/>
        <a:lstStyle/>
        <a:p>
          <a:pPr rtl="0"/>
          <a:r>
            <a:rPr lang="en-US" b="1" noProof="0">
              <a:solidFill>
                <a:schemeClr val="bg1"/>
              </a:solidFill>
            </a:rPr>
            <a:t>Sustav rangiranja</a:t>
          </a:r>
        </a:p>
      </dgm:t>
    </dgm:pt>
    <dgm:pt modelId="{E601705B-2D41-4328-9E2E-0824056DE75C}" type="parTrans" cxnId="{473BBDF2-AEBB-4B0C-85ED-20D05E27D1AB}">
      <dgm:prSet/>
      <dgm:spPr/>
      <dgm:t>
        <a:bodyPr/>
        <a:lstStyle/>
        <a:p>
          <a:pPr rtl="0"/>
          <a:endParaRPr lang="en-US" noProof="0"/>
        </a:p>
      </dgm:t>
    </dgm:pt>
    <dgm:pt modelId="{EC518B51-FBD5-490C-BB22-3CE20AC658E3}" type="sibTrans" cxnId="{473BBDF2-AEBB-4B0C-85ED-20D05E27D1AB}">
      <dgm:prSet/>
      <dgm:spPr/>
      <dgm:t>
        <a:bodyPr/>
        <a:lstStyle/>
        <a:p>
          <a:pPr rtl="0"/>
          <a:endParaRPr lang="en-US" noProof="0"/>
        </a:p>
      </dgm:t>
    </dgm:pt>
    <dgm:pt modelId="{95AC444E-B9E0-4549-BEA7-CABCAA0EAAB7}">
      <dgm:prSet phldrT="[Text]"/>
      <dgm:spPr/>
      <dgm:t>
        <a:bodyPr/>
        <a:lstStyle/>
        <a:p>
          <a:pPr rtl="0"/>
          <a:r>
            <a:rPr lang="en-gb" b="1" noProof="0" err="1">
              <a:solidFill>
                <a:schemeClr val="bg1"/>
              </a:solidFill>
            </a:rPr>
            <a:t>Odabir</a:t>
          </a:r>
          <a:r>
            <a:rPr lang="en-gb" b="1" noProof="0">
              <a:solidFill>
                <a:schemeClr val="bg1"/>
              </a:solidFill>
            </a:rPr>
            <a:t> plana</a:t>
          </a:r>
        </a:p>
      </dgm:t>
    </dgm:pt>
    <dgm:pt modelId="{541EBB46-79E7-4A37-8891-033EA4ED1306}" type="parTrans" cxnId="{136B92B9-9431-481A-9435-AC6BC55841AD}">
      <dgm:prSet/>
      <dgm:spPr/>
      <dgm:t>
        <a:bodyPr/>
        <a:lstStyle/>
        <a:p>
          <a:pPr rtl="0"/>
          <a:endParaRPr lang="en-US" noProof="0"/>
        </a:p>
      </dgm:t>
    </dgm:pt>
    <dgm:pt modelId="{62A6DD75-8A25-4059-9797-912CEAEF57AE}" type="sibTrans" cxnId="{136B92B9-9431-481A-9435-AC6BC55841AD}">
      <dgm:prSet/>
      <dgm:spPr/>
      <dgm:t>
        <a:bodyPr/>
        <a:lstStyle/>
        <a:p>
          <a:pPr rtl="0"/>
          <a:endParaRPr lang="en-US" noProof="0"/>
        </a:p>
      </dgm:t>
    </dgm:pt>
    <dgm:pt modelId="{B1458BA5-82E2-404B-B5C3-1D64D6E2E88D}">
      <dgm:prSet phldrT="[Text]"/>
      <dgm:spPr/>
      <dgm:t>
        <a:bodyPr/>
        <a:lstStyle/>
        <a:p>
          <a:pPr rtl="0"/>
          <a:r>
            <a:rPr lang="en-gb" b="1" noProof="0" err="1">
              <a:solidFill>
                <a:schemeClr val="bg1"/>
              </a:solidFill>
            </a:rPr>
            <a:t>Ocjenjivanje</a:t>
          </a:r>
          <a:r>
            <a:rPr lang="en-gb" b="1" noProof="0">
              <a:solidFill>
                <a:schemeClr val="bg1"/>
              </a:solidFill>
            </a:rPr>
            <a:t> sadržaja</a:t>
          </a:r>
          <a:endParaRPr lang="en-gb" b="1">
            <a:solidFill>
              <a:schemeClr val="bg1"/>
            </a:solidFill>
          </a:endParaRPr>
        </a:p>
      </dgm:t>
    </dgm:pt>
    <dgm:pt modelId="{10B39F03-26ED-474F-A601-B05793C1D1BF}" type="parTrans" cxnId="{AF5DF3DB-9DDB-4E4D-BBD0-D2EA012F8FE5}">
      <dgm:prSet/>
      <dgm:spPr/>
      <dgm:t>
        <a:bodyPr/>
        <a:lstStyle/>
        <a:p>
          <a:pPr rtl="0"/>
          <a:endParaRPr lang="en-US" noProof="0"/>
        </a:p>
      </dgm:t>
    </dgm:pt>
    <dgm:pt modelId="{3A587695-0DC7-4A0C-9C04-A00AF6295C24}" type="sibTrans" cxnId="{AF5DF3DB-9DDB-4E4D-BBD0-D2EA012F8FE5}">
      <dgm:prSet/>
      <dgm:spPr/>
      <dgm:t>
        <a:bodyPr/>
        <a:lstStyle/>
        <a:p>
          <a:pPr rtl="0"/>
          <a:endParaRPr lang="en-US" noProof="0"/>
        </a:p>
      </dgm:t>
    </dgm:pt>
    <dgm:pt modelId="{4B0EB03D-3695-4819-8C17-0B2E3B19BB24}">
      <dgm:prSet phldr="0"/>
      <dgm:spPr/>
      <dgm:t>
        <a:bodyPr/>
        <a:lstStyle/>
        <a:p>
          <a:pPr rtl="0"/>
          <a:r>
            <a:rPr lang="en-gb" b="1" noProof="0">
              <a:solidFill>
                <a:schemeClr val="bg1"/>
              </a:solidFill>
            </a:rPr>
            <a:t> </a:t>
          </a:r>
          <a:r>
            <a:rPr lang="en-gb" b="1" noProof="0" err="1">
              <a:solidFill>
                <a:schemeClr val="bg1"/>
              </a:solidFill>
            </a:rPr>
            <a:t>Sigurno</a:t>
          </a:r>
          <a:r>
            <a:rPr lang="en-gb" b="1" noProof="0">
              <a:solidFill>
                <a:schemeClr val="bg1"/>
              </a:solidFill>
            </a:rPr>
            <a:t> </a:t>
          </a:r>
          <a:r>
            <a:rPr lang="en-gb" b="1" noProof="0" err="1">
              <a:solidFill>
                <a:schemeClr val="bg1"/>
              </a:solidFill>
            </a:rPr>
            <a:t>plaćanje</a:t>
          </a:r>
          <a:endParaRPr lang="en-gb" b="1" noProof="0">
            <a:solidFill>
              <a:schemeClr val="bg1"/>
            </a:solidFill>
          </a:endParaRPr>
        </a:p>
      </dgm:t>
    </dgm:pt>
    <dgm:pt modelId="{A769B715-A9CE-4CE5-B060-1B32C9E1B086}" type="parTrans" cxnId="{C6DD7F34-77DA-41DD-B12A-ADEFB8D29803}">
      <dgm:prSet/>
      <dgm:spPr/>
      <dgm:t>
        <a:bodyPr/>
        <a:lstStyle/>
        <a:p>
          <a:endParaRPr lang="en-GB"/>
        </a:p>
      </dgm:t>
    </dgm:pt>
    <dgm:pt modelId="{458D757F-C613-481D-B6CB-87C490DF725E}" type="sibTrans" cxnId="{C6DD7F34-77DA-41DD-B12A-ADEFB8D29803}">
      <dgm:prSet/>
      <dgm:spPr/>
      <dgm:t>
        <a:bodyPr/>
        <a:lstStyle/>
        <a:p>
          <a:endParaRPr lang="en-GB"/>
        </a:p>
      </dgm:t>
    </dgm:pt>
    <dgm:pt modelId="{46015549-ABD5-4127-B75E-AD4CDA8A371E}">
      <dgm:prSet phldr="0"/>
      <dgm:spPr/>
      <dgm:t>
        <a:bodyPr/>
        <a:lstStyle/>
        <a:p>
          <a:r>
            <a:rPr lang="en-US" b="1" noProof="0">
              <a:solidFill>
                <a:schemeClr val="bg1"/>
              </a:solidFill>
            </a:rPr>
            <a:t>Registracija</a:t>
          </a:r>
        </a:p>
      </dgm:t>
    </dgm:pt>
    <dgm:pt modelId="{7388951F-965D-44AC-8B72-411A09B6A442}" type="parTrans" cxnId="{B5C93214-C324-40CF-9CAC-2059CFB6DBAB}">
      <dgm:prSet/>
      <dgm:spPr/>
      <dgm:t>
        <a:bodyPr/>
        <a:lstStyle/>
        <a:p>
          <a:endParaRPr lang="en-GB"/>
        </a:p>
      </dgm:t>
    </dgm:pt>
    <dgm:pt modelId="{16127A36-B8B3-4B7D-BC3E-D3E61E2C5B1E}" type="sibTrans" cxnId="{B5C93214-C324-40CF-9CAC-2059CFB6DBAB}">
      <dgm:prSet/>
      <dgm:spPr/>
      <dgm:t>
        <a:bodyPr/>
        <a:lstStyle/>
        <a:p>
          <a:endParaRPr lang="en-GB"/>
        </a:p>
      </dgm:t>
    </dgm:pt>
    <dgm:pt modelId="{CE33A5DD-23EC-4AAE-A496-B0DB88C331FE}">
      <dgm:prSet phldr="0"/>
      <dgm:spPr/>
      <dgm:t>
        <a:bodyPr/>
        <a:lstStyle/>
        <a:p>
          <a:pPr rtl="0"/>
          <a:r>
            <a:rPr lang="en-gb" b="1" noProof="0">
              <a:solidFill>
                <a:schemeClr val="bg1"/>
              </a:solidFill>
            </a:rPr>
            <a:t>Komunikacija korisnika</a:t>
          </a:r>
        </a:p>
      </dgm:t>
    </dgm:pt>
    <dgm:pt modelId="{A0C7562B-3011-409D-A011-DCB92804621F}" type="parTrans" cxnId="{31FC3D54-0419-497E-A8FE-68AD88B34E1E}">
      <dgm:prSet/>
      <dgm:spPr/>
      <dgm:t>
        <a:bodyPr/>
        <a:lstStyle/>
        <a:p>
          <a:endParaRPr lang="en-GB"/>
        </a:p>
      </dgm:t>
    </dgm:pt>
    <dgm:pt modelId="{66C99D7B-B2A4-457F-9E59-59CE9D77CBA6}" type="sibTrans" cxnId="{31FC3D54-0419-497E-A8FE-68AD88B34E1E}">
      <dgm:prSet/>
      <dgm:spPr/>
      <dgm:t>
        <a:bodyPr/>
        <a:lstStyle/>
        <a:p>
          <a:endParaRPr lang="en-GB"/>
        </a:p>
      </dgm:t>
    </dgm:pt>
    <dgm:pt modelId="{B5542C70-3AC4-469A-A1E4-F1BACD132EA5}">
      <dgm:prSet phldr="0"/>
      <dgm:spPr/>
      <dgm:t>
        <a:bodyPr/>
        <a:lstStyle/>
        <a:p>
          <a:pPr rtl="0"/>
          <a:r>
            <a:rPr lang="en-gb" b="1" noProof="0" err="1">
              <a:solidFill>
                <a:schemeClr val="bg1"/>
              </a:solidFill>
            </a:rPr>
            <a:t>Pregled</a:t>
          </a:r>
          <a:r>
            <a:rPr lang="en-gb" b="1" noProof="0">
              <a:solidFill>
                <a:schemeClr val="bg1"/>
              </a:solidFill>
            </a:rPr>
            <a:t> sadržaja</a:t>
          </a:r>
        </a:p>
      </dgm:t>
    </dgm:pt>
    <dgm:pt modelId="{C13DA709-56F4-4173-AC9D-EDEF7170897E}" type="parTrans" cxnId="{CCE32E77-D48A-4DBF-9F46-63567D5C2826}">
      <dgm:prSet/>
      <dgm:spPr/>
      <dgm:t>
        <a:bodyPr/>
        <a:lstStyle/>
        <a:p>
          <a:endParaRPr lang="en-GB"/>
        </a:p>
      </dgm:t>
    </dgm:pt>
    <dgm:pt modelId="{FB713FB1-BABA-4696-B728-AE4F7B005480}" type="sibTrans" cxnId="{CCE32E77-D48A-4DBF-9F46-63567D5C2826}">
      <dgm:prSet/>
      <dgm:spPr/>
      <dgm:t>
        <a:bodyPr/>
        <a:lstStyle/>
        <a:p>
          <a:endParaRPr lang="en-GB"/>
        </a:p>
      </dgm:t>
    </dgm:pt>
    <dgm:pt modelId="{176936D8-7FD6-481D-8FFE-35B8C49F5B17}">
      <dgm:prSet phldr="0"/>
      <dgm:spPr/>
      <dgm:t>
        <a:bodyPr/>
        <a:lstStyle/>
        <a:p>
          <a:endParaRPr lang="en-GB"/>
        </a:p>
      </dgm:t>
    </dgm:pt>
    <dgm:pt modelId="{4AB2E41E-9F6E-41B6-8366-201102B15F32}" type="parTrans" cxnId="{B2818DAC-7C6A-4CDC-AFD3-D6458E2432E6}">
      <dgm:prSet/>
      <dgm:spPr/>
      <dgm:t>
        <a:bodyPr/>
        <a:lstStyle/>
        <a:p>
          <a:endParaRPr lang="en-GB"/>
        </a:p>
      </dgm:t>
    </dgm:pt>
    <dgm:pt modelId="{F14BB867-BA22-46DE-AF46-D8587DA57A48}" type="sibTrans" cxnId="{B2818DAC-7C6A-4CDC-AFD3-D6458E2432E6}">
      <dgm:prSet/>
      <dgm:spPr/>
      <dgm:t>
        <a:bodyPr/>
        <a:lstStyle/>
        <a:p>
          <a:endParaRPr lang="en-GB"/>
        </a:p>
      </dgm:t>
    </dgm:pt>
    <dgm:pt modelId="{769D8E9D-931A-4C8A-8885-908C48FE2AA9}">
      <dgm:prSet phldr="0"/>
      <dgm:spPr/>
      <dgm:t>
        <a:bodyPr/>
        <a:lstStyle/>
        <a:p>
          <a:endParaRPr lang="en-gb" b="1" noProof="0">
            <a:solidFill>
              <a:schemeClr val="bg1"/>
            </a:solidFill>
          </a:endParaRPr>
        </a:p>
      </dgm:t>
    </dgm:pt>
    <dgm:pt modelId="{9BE92333-875E-4399-AB9A-7C3AD47A8B21}" type="parTrans" cxnId="{E4E1AD53-5DC6-46BE-903C-BD4641886C50}">
      <dgm:prSet/>
      <dgm:spPr/>
      <dgm:t>
        <a:bodyPr/>
        <a:lstStyle/>
        <a:p>
          <a:endParaRPr lang="en-GB"/>
        </a:p>
      </dgm:t>
    </dgm:pt>
    <dgm:pt modelId="{8186005C-5233-4404-B70A-B0DE83D81EF1}" type="sibTrans" cxnId="{E4E1AD53-5DC6-46BE-903C-BD4641886C50}">
      <dgm:prSet/>
      <dgm:spPr/>
      <dgm:t>
        <a:bodyPr/>
        <a:lstStyle/>
        <a:p>
          <a:endParaRPr lang="en-GB"/>
        </a:p>
      </dgm:t>
    </dgm:pt>
    <dgm:pt modelId="{1699CDC3-4D22-4026-8C00-1FD3C0F224E5}" type="pres">
      <dgm:prSet presAssocID="{7D4D023C-81D5-4A90-B801-FDC1DB0B1881}" presName="diagram" presStyleCnt="0">
        <dgm:presLayoutVars>
          <dgm:dir/>
          <dgm:resizeHandles val="exact"/>
        </dgm:presLayoutVars>
      </dgm:prSet>
      <dgm:spPr/>
    </dgm:pt>
    <dgm:pt modelId="{AEB2741C-DE53-4A5F-9DF6-F700C6D03165}" type="pres">
      <dgm:prSet presAssocID="{9B21FC6D-B503-49A9-B764-40D0C01259E9}" presName="node" presStyleLbl="node1" presStyleIdx="0" presStyleCnt="1">
        <dgm:presLayoutVars>
          <dgm:bulletEnabled val="1"/>
        </dgm:presLayoutVars>
      </dgm:prSet>
      <dgm:spPr/>
    </dgm:pt>
  </dgm:ptLst>
  <dgm:cxnLst>
    <dgm:cxn modelId="{5B135004-15F7-4685-B1ED-D8D7F59751C9}" type="presOf" srcId="{46015549-ABD5-4127-B75E-AD4CDA8A371E}" destId="{AEB2741C-DE53-4A5F-9DF6-F700C6D03165}" srcOrd="0" destOrd="1" presId="urn:microsoft.com/office/officeart/2005/8/layout/default"/>
    <dgm:cxn modelId="{B5C93214-C324-40CF-9CAC-2059CFB6DBAB}" srcId="{9B21FC6D-B503-49A9-B764-40D0C01259E9}" destId="{46015549-ABD5-4127-B75E-AD4CDA8A371E}" srcOrd="0" destOrd="0" parTransId="{7388951F-965D-44AC-8B72-411A09B6A442}" sibTransId="{16127A36-B8B3-4B7D-BC3E-D3E61E2C5B1E}"/>
    <dgm:cxn modelId="{5EA51D21-98AE-41A5-8546-943301AA9638}" type="presOf" srcId="{4B0EB03D-3695-4819-8C17-0B2E3B19BB24}" destId="{AEB2741C-DE53-4A5F-9DF6-F700C6D03165}" srcOrd="0" destOrd="6" presId="urn:microsoft.com/office/officeart/2005/8/layout/default"/>
    <dgm:cxn modelId="{C6DD7F34-77DA-41DD-B12A-ADEFB8D29803}" srcId="{9B21FC6D-B503-49A9-B764-40D0C01259E9}" destId="{4B0EB03D-3695-4819-8C17-0B2E3B19BB24}" srcOrd="5" destOrd="0" parTransId="{A769B715-A9CE-4CE5-B060-1B32C9E1B086}" sibTransId="{458D757F-C613-481D-B6CB-87C490DF725E}"/>
    <dgm:cxn modelId="{E9B02B37-516D-49CC-8D73-1F08FC091089}" type="presOf" srcId="{B5542C70-3AC4-469A-A1E4-F1BACD132EA5}" destId="{AEB2741C-DE53-4A5F-9DF6-F700C6D03165}" srcOrd="0" destOrd="4" presId="urn:microsoft.com/office/officeart/2005/8/layout/default"/>
    <dgm:cxn modelId="{E4E1AD53-5DC6-46BE-903C-BD4641886C50}" srcId="{9B21FC6D-B503-49A9-B764-40D0C01259E9}" destId="{769D8E9D-931A-4C8A-8885-908C48FE2AA9}" srcOrd="7" destOrd="0" parTransId="{9BE92333-875E-4399-AB9A-7C3AD47A8B21}" sibTransId="{8186005C-5233-4404-B70A-B0DE83D81EF1}"/>
    <dgm:cxn modelId="{31FC3D54-0419-497E-A8FE-68AD88B34E1E}" srcId="{9B21FC6D-B503-49A9-B764-40D0C01259E9}" destId="{CE33A5DD-23EC-4AAE-A496-B0DB88C331FE}" srcOrd="2" destOrd="0" parTransId="{A0C7562B-3011-409D-A011-DCB92804621F}" sibTransId="{66C99D7B-B2A4-457F-9E59-59CE9D77CBA6}"/>
    <dgm:cxn modelId="{CCE32E77-D48A-4DBF-9F46-63567D5C2826}" srcId="{9B21FC6D-B503-49A9-B764-40D0C01259E9}" destId="{B5542C70-3AC4-469A-A1E4-F1BACD132EA5}" srcOrd="3" destOrd="0" parTransId="{C13DA709-56F4-4173-AC9D-EDEF7170897E}" sibTransId="{FB713FB1-BABA-4696-B728-AE4F7B005480}"/>
    <dgm:cxn modelId="{1186F188-D085-4566-A423-51D6E1D4D6E9}" type="presOf" srcId="{95AC444E-B9E0-4549-BEA7-CABCAA0EAAB7}" destId="{AEB2741C-DE53-4A5F-9DF6-F700C6D03165}" srcOrd="0" destOrd="2" presId="urn:microsoft.com/office/officeart/2005/8/layout/default"/>
    <dgm:cxn modelId="{BB36A8A2-6EC5-48FC-9278-35552DFA5B26}" type="presOf" srcId="{B1458BA5-82E2-404B-B5C3-1D64D6E2E88D}" destId="{AEB2741C-DE53-4A5F-9DF6-F700C6D03165}" srcOrd="0" destOrd="5" presId="urn:microsoft.com/office/officeart/2005/8/layout/default"/>
    <dgm:cxn modelId="{B2818DAC-7C6A-4CDC-AFD3-D6458E2432E6}" srcId="{9B21FC6D-B503-49A9-B764-40D0C01259E9}" destId="{176936D8-7FD6-481D-8FFE-35B8C49F5B17}" srcOrd="6" destOrd="0" parTransId="{4AB2E41E-9F6E-41B6-8366-201102B15F32}" sibTransId="{F14BB867-BA22-46DE-AF46-D8587DA57A48}"/>
    <dgm:cxn modelId="{2724D3B3-BC55-4306-98BA-19653C5600E3}" type="presOf" srcId="{176936D8-7FD6-481D-8FFE-35B8C49F5B17}" destId="{AEB2741C-DE53-4A5F-9DF6-F700C6D03165}" srcOrd="0" destOrd="7" presId="urn:microsoft.com/office/officeart/2005/8/layout/default"/>
    <dgm:cxn modelId="{136B92B9-9431-481A-9435-AC6BC55841AD}" srcId="{9B21FC6D-B503-49A9-B764-40D0C01259E9}" destId="{95AC444E-B9E0-4549-BEA7-CABCAA0EAAB7}" srcOrd="1" destOrd="0" parTransId="{541EBB46-79E7-4A37-8891-033EA4ED1306}" sibTransId="{62A6DD75-8A25-4059-9797-912CEAEF57AE}"/>
    <dgm:cxn modelId="{AF5DF3DB-9DDB-4E4D-BBD0-D2EA012F8FE5}" srcId="{9B21FC6D-B503-49A9-B764-40D0C01259E9}" destId="{B1458BA5-82E2-404B-B5C3-1D64D6E2E88D}" srcOrd="4" destOrd="0" parTransId="{10B39F03-26ED-474F-A601-B05793C1D1BF}" sibTransId="{3A587695-0DC7-4A0C-9C04-A00AF6295C24}"/>
    <dgm:cxn modelId="{2FABDFDC-648C-4E3B-AB61-060AE4C6980D}" type="presOf" srcId="{769D8E9D-931A-4C8A-8885-908C48FE2AA9}" destId="{AEB2741C-DE53-4A5F-9DF6-F700C6D03165}" srcOrd="0" destOrd="8" presId="urn:microsoft.com/office/officeart/2005/8/layout/default"/>
    <dgm:cxn modelId="{F3510ADF-F8D4-4839-BFC6-2D384785416C}" type="presOf" srcId="{7D4D023C-81D5-4A90-B801-FDC1DB0B1881}" destId="{1699CDC3-4D22-4026-8C00-1FD3C0F224E5}" srcOrd="0" destOrd="0" presId="urn:microsoft.com/office/officeart/2005/8/layout/default"/>
    <dgm:cxn modelId="{0B598CE2-1496-4406-8714-D1724268ACDB}" type="presOf" srcId="{9B21FC6D-B503-49A9-B764-40D0C01259E9}" destId="{AEB2741C-DE53-4A5F-9DF6-F700C6D03165}" srcOrd="0" destOrd="0" presId="urn:microsoft.com/office/officeart/2005/8/layout/default"/>
    <dgm:cxn modelId="{473BBDF2-AEBB-4B0C-85ED-20D05E27D1AB}" srcId="{7D4D023C-81D5-4A90-B801-FDC1DB0B1881}" destId="{9B21FC6D-B503-49A9-B764-40D0C01259E9}" srcOrd="0" destOrd="0" parTransId="{E601705B-2D41-4328-9E2E-0824056DE75C}" sibTransId="{EC518B51-FBD5-490C-BB22-3CE20AC658E3}"/>
    <dgm:cxn modelId="{8ECE75FA-6DAD-450B-B442-BC968776616D}" type="presOf" srcId="{CE33A5DD-23EC-4AAE-A496-B0DB88C331FE}" destId="{AEB2741C-DE53-4A5F-9DF6-F700C6D03165}" srcOrd="0" destOrd="3" presId="urn:microsoft.com/office/officeart/2005/8/layout/default"/>
    <dgm:cxn modelId="{AA35BAC0-0361-4AF3-A3B2-020963D46838}" type="presParOf" srcId="{1699CDC3-4D22-4026-8C00-1FD3C0F224E5}" destId="{AEB2741C-DE53-4A5F-9DF6-F700C6D0316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4D023C-81D5-4A90-B801-FDC1DB0B1881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ZA"/>
        </a:p>
      </dgm:t>
    </dgm:pt>
    <dgm:pt modelId="{9B21FC6D-B503-49A9-B764-40D0C01259E9}">
      <dgm:prSet phldrT="[Text]" phldr="0"/>
      <dgm:spPr/>
      <dgm:t>
        <a:bodyPr/>
        <a:lstStyle/>
        <a:p>
          <a:pPr rtl="0"/>
          <a:r>
            <a:rPr lang="en-US" b="1" noProof="0">
              <a:latin typeface="Arial" panose="020B0604020202020204"/>
            </a:rPr>
            <a:t>Nefunkcionalni zahtjevi</a:t>
          </a:r>
          <a:endParaRPr lang="en-US"/>
        </a:p>
      </dgm:t>
    </dgm:pt>
    <dgm:pt modelId="{E601705B-2D41-4328-9E2E-0824056DE75C}" type="parTrans" cxnId="{473BBDF2-AEBB-4B0C-85ED-20D05E27D1AB}">
      <dgm:prSet/>
      <dgm:spPr/>
      <dgm:t>
        <a:bodyPr/>
        <a:lstStyle/>
        <a:p>
          <a:pPr rtl="0"/>
          <a:endParaRPr lang="en-US" noProof="0"/>
        </a:p>
      </dgm:t>
    </dgm:pt>
    <dgm:pt modelId="{EC518B51-FBD5-490C-BB22-3CE20AC658E3}" type="sibTrans" cxnId="{473BBDF2-AEBB-4B0C-85ED-20D05E27D1AB}">
      <dgm:prSet/>
      <dgm:spPr/>
      <dgm:t>
        <a:bodyPr/>
        <a:lstStyle/>
        <a:p>
          <a:pPr rtl="0"/>
          <a:endParaRPr lang="en-US" noProof="0"/>
        </a:p>
      </dgm:t>
    </dgm:pt>
    <dgm:pt modelId="{95AC444E-B9E0-4549-BEA7-CABCAA0EAAB7}">
      <dgm:prSet phldrT="[Text]"/>
      <dgm:spPr/>
      <dgm:t>
        <a:bodyPr/>
        <a:lstStyle/>
        <a:p>
          <a:pPr rtl="0"/>
          <a:r>
            <a:rPr lang="en-gb" b="1" noProof="0" err="1">
              <a:latin typeface="Arial" panose="020B0604020202020204"/>
            </a:rPr>
            <a:t>Zahtjevi</a:t>
          </a:r>
          <a:r>
            <a:rPr lang="en-gb" b="1">
              <a:latin typeface="Arial" panose="020B0604020202020204"/>
            </a:rPr>
            <a:t> za </a:t>
          </a:r>
          <a:r>
            <a:rPr lang="en-gb" b="1" err="1">
              <a:latin typeface="Arial" panose="020B0604020202020204"/>
            </a:rPr>
            <a:t>održavanje</a:t>
          </a:r>
          <a:endParaRPr lang="en-gb" err="1"/>
        </a:p>
      </dgm:t>
    </dgm:pt>
    <dgm:pt modelId="{541EBB46-79E7-4A37-8891-033EA4ED1306}" type="parTrans" cxnId="{136B92B9-9431-481A-9435-AC6BC55841AD}">
      <dgm:prSet/>
      <dgm:spPr/>
      <dgm:t>
        <a:bodyPr/>
        <a:lstStyle/>
        <a:p>
          <a:pPr rtl="0"/>
          <a:endParaRPr lang="en-US" noProof="0"/>
        </a:p>
      </dgm:t>
    </dgm:pt>
    <dgm:pt modelId="{62A6DD75-8A25-4059-9797-912CEAEF57AE}" type="sibTrans" cxnId="{136B92B9-9431-481A-9435-AC6BC55841AD}">
      <dgm:prSet/>
      <dgm:spPr/>
      <dgm:t>
        <a:bodyPr/>
        <a:lstStyle/>
        <a:p>
          <a:pPr rtl="0"/>
          <a:endParaRPr lang="en-US" noProof="0"/>
        </a:p>
      </dgm:t>
    </dgm:pt>
    <dgm:pt modelId="{46015549-ABD5-4127-B75E-AD4CDA8A371E}">
      <dgm:prSet phldr="0"/>
      <dgm:spPr/>
      <dgm:t>
        <a:bodyPr/>
        <a:lstStyle/>
        <a:p>
          <a:pPr rtl="0"/>
          <a:r>
            <a:rPr lang="en-US" b="1" noProof="0" err="1">
              <a:latin typeface="Arial" panose="020B0604020202020204"/>
            </a:rPr>
            <a:t>Zahtjevi</a:t>
          </a:r>
          <a:r>
            <a:rPr lang="en-US" b="1">
              <a:latin typeface="Arial" panose="020B0604020202020204"/>
            </a:rPr>
            <a:t> za </a:t>
          </a:r>
          <a:r>
            <a:rPr lang="en-US" b="1" err="1">
              <a:latin typeface="Arial" panose="020B0604020202020204"/>
            </a:rPr>
            <a:t>sigurnost</a:t>
          </a:r>
          <a:endParaRPr lang="en-US" err="1"/>
        </a:p>
      </dgm:t>
    </dgm:pt>
    <dgm:pt modelId="{7388951F-965D-44AC-8B72-411A09B6A442}" type="parTrans" cxnId="{B5C93214-C324-40CF-9CAC-2059CFB6DBAB}">
      <dgm:prSet/>
      <dgm:spPr/>
      <dgm:t>
        <a:bodyPr/>
        <a:lstStyle/>
        <a:p>
          <a:endParaRPr lang="en-GB"/>
        </a:p>
      </dgm:t>
    </dgm:pt>
    <dgm:pt modelId="{16127A36-B8B3-4B7D-BC3E-D3E61E2C5B1E}" type="sibTrans" cxnId="{B5C93214-C324-40CF-9CAC-2059CFB6DBAB}">
      <dgm:prSet/>
      <dgm:spPr/>
      <dgm:t>
        <a:bodyPr/>
        <a:lstStyle/>
        <a:p>
          <a:endParaRPr lang="en-GB"/>
        </a:p>
      </dgm:t>
    </dgm:pt>
    <dgm:pt modelId="{CE33A5DD-23EC-4AAE-A496-B0DB88C331FE}">
      <dgm:prSet phldr="0"/>
      <dgm:spPr/>
      <dgm:t>
        <a:bodyPr/>
        <a:lstStyle/>
        <a:p>
          <a:pPr rtl="0"/>
          <a:r>
            <a:rPr lang="en-gb" b="1" noProof="0" err="1">
              <a:latin typeface="Arial" panose="020B0604020202020204"/>
            </a:rPr>
            <a:t>Zahtjevi</a:t>
          </a:r>
          <a:r>
            <a:rPr lang="en-gb" b="1" noProof="0">
              <a:latin typeface="Arial" panose="020B0604020202020204"/>
            </a:rPr>
            <a:t> za</a:t>
          </a:r>
          <a:r>
            <a:rPr lang="en-gb" b="1">
              <a:latin typeface="Arial" panose="020B0604020202020204"/>
            </a:rPr>
            <a:t> </a:t>
          </a:r>
          <a:r>
            <a:rPr lang="en-gb" b="1" err="1">
              <a:latin typeface="Arial" panose="020B0604020202020204"/>
            </a:rPr>
            <a:t>performanse</a:t>
          </a:r>
          <a:endParaRPr lang="en-gb" err="1"/>
        </a:p>
      </dgm:t>
    </dgm:pt>
    <dgm:pt modelId="{A0C7562B-3011-409D-A011-DCB92804621F}" type="parTrans" cxnId="{31FC3D54-0419-497E-A8FE-68AD88B34E1E}">
      <dgm:prSet/>
      <dgm:spPr/>
      <dgm:t>
        <a:bodyPr/>
        <a:lstStyle/>
        <a:p>
          <a:endParaRPr lang="en-GB"/>
        </a:p>
      </dgm:t>
    </dgm:pt>
    <dgm:pt modelId="{66C99D7B-B2A4-457F-9E59-59CE9D77CBA6}" type="sibTrans" cxnId="{31FC3D54-0419-497E-A8FE-68AD88B34E1E}">
      <dgm:prSet/>
      <dgm:spPr/>
      <dgm:t>
        <a:bodyPr/>
        <a:lstStyle/>
        <a:p>
          <a:endParaRPr lang="en-GB"/>
        </a:p>
      </dgm:t>
    </dgm:pt>
    <dgm:pt modelId="{B5542C70-3AC4-469A-A1E4-F1BACD132EA5}">
      <dgm:prSet phldr="0"/>
      <dgm:spPr/>
      <dgm:t>
        <a:bodyPr/>
        <a:lstStyle/>
        <a:p>
          <a:pPr rtl="0"/>
          <a:r>
            <a:rPr lang="en-gb" b="1" noProof="0" err="1">
              <a:latin typeface="Arial" panose="020B0604020202020204"/>
            </a:rPr>
            <a:t>Zahtjevi</a:t>
          </a:r>
          <a:r>
            <a:rPr lang="en-gb" b="1" noProof="0">
              <a:latin typeface="Arial" panose="020B0604020202020204"/>
            </a:rPr>
            <a:t> za </a:t>
          </a:r>
          <a:r>
            <a:rPr lang="en-gb" b="1" noProof="0" err="1">
              <a:latin typeface="Arial" panose="020B0604020202020204"/>
            </a:rPr>
            <a:t>upotrebljivost</a:t>
          </a:r>
          <a:endParaRPr lang="en-gb" err="1"/>
        </a:p>
      </dgm:t>
    </dgm:pt>
    <dgm:pt modelId="{C13DA709-56F4-4173-AC9D-EDEF7170897E}" type="parTrans" cxnId="{CCE32E77-D48A-4DBF-9F46-63567D5C2826}">
      <dgm:prSet/>
      <dgm:spPr/>
      <dgm:t>
        <a:bodyPr/>
        <a:lstStyle/>
        <a:p>
          <a:endParaRPr lang="en-GB"/>
        </a:p>
      </dgm:t>
    </dgm:pt>
    <dgm:pt modelId="{FB713FB1-BABA-4696-B728-AE4F7B005480}" type="sibTrans" cxnId="{CCE32E77-D48A-4DBF-9F46-63567D5C2826}">
      <dgm:prSet/>
      <dgm:spPr/>
      <dgm:t>
        <a:bodyPr/>
        <a:lstStyle/>
        <a:p>
          <a:endParaRPr lang="en-GB"/>
        </a:p>
      </dgm:t>
    </dgm:pt>
    <dgm:pt modelId="{2A1C7E2E-6853-4A6B-885F-EF342ABA26BD}" type="pres">
      <dgm:prSet presAssocID="{7D4D023C-81D5-4A90-B801-FDC1DB0B18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F2B7E9-1D97-4C4B-B88E-FC3637968F6B}" type="pres">
      <dgm:prSet presAssocID="{9B21FC6D-B503-49A9-B764-40D0C01259E9}" presName="hierRoot1" presStyleCnt="0">
        <dgm:presLayoutVars>
          <dgm:hierBranch val="init"/>
        </dgm:presLayoutVars>
      </dgm:prSet>
      <dgm:spPr/>
    </dgm:pt>
    <dgm:pt modelId="{936AB8A2-4E33-4BE7-B24F-3D287CBAD281}" type="pres">
      <dgm:prSet presAssocID="{9B21FC6D-B503-49A9-B764-40D0C01259E9}" presName="rootComposite1" presStyleCnt="0"/>
      <dgm:spPr/>
    </dgm:pt>
    <dgm:pt modelId="{28C22858-05E8-4229-B7CD-BE900C38C38A}" type="pres">
      <dgm:prSet presAssocID="{9B21FC6D-B503-49A9-B764-40D0C01259E9}" presName="rootText1" presStyleLbl="node0" presStyleIdx="0" presStyleCnt="1">
        <dgm:presLayoutVars>
          <dgm:chPref val="3"/>
        </dgm:presLayoutVars>
      </dgm:prSet>
      <dgm:spPr/>
    </dgm:pt>
    <dgm:pt modelId="{39623EC7-F433-4366-AAAC-9ADF9A3A2515}" type="pres">
      <dgm:prSet presAssocID="{9B21FC6D-B503-49A9-B764-40D0C01259E9}" presName="rootConnector1" presStyleLbl="node1" presStyleIdx="0" presStyleCnt="0"/>
      <dgm:spPr/>
    </dgm:pt>
    <dgm:pt modelId="{66EE0920-ACD8-4455-BED9-BEDFC1BF0A1A}" type="pres">
      <dgm:prSet presAssocID="{9B21FC6D-B503-49A9-B764-40D0C01259E9}" presName="hierChild2" presStyleCnt="0"/>
      <dgm:spPr/>
    </dgm:pt>
    <dgm:pt modelId="{68411FE3-1606-4478-818A-DD0F4B929C34}" type="pres">
      <dgm:prSet presAssocID="{7388951F-965D-44AC-8B72-411A09B6A442}" presName="Name37" presStyleLbl="parChTrans1D2" presStyleIdx="0" presStyleCnt="4"/>
      <dgm:spPr/>
    </dgm:pt>
    <dgm:pt modelId="{E4E20F3A-D6B1-46B2-A5FE-66D30F392F1C}" type="pres">
      <dgm:prSet presAssocID="{46015549-ABD5-4127-B75E-AD4CDA8A371E}" presName="hierRoot2" presStyleCnt="0">
        <dgm:presLayoutVars>
          <dgm:hierBranch val="init"/>
        </dgm:presLayoutVars>
      </dgm:prSet>
      <dgm:spPr/>
    </dgm:pt>
    <dgm:pt modelId="{FE9E03DD-8ECB-4410-A202-C608510CDD4D}" type="pres">
      <dgm:prSet presAssocID="{46015549-ABD5-4127-B75E-AD4CDA8A371E}" presName="rootComposite" presStyleCnt="0"/>
      <dgm:spPr/>
    </dgm:pt>
    <dgm:pt modelId="{10C23AB8-6BD4-4371-A584-300F480060CE}" type="pres">
      <dgm:prSet presAssocID="{46015549-ABD5-4127-B75E-AD4CDA8A371E}" presName="rootText" presStyleLbl="node2" presStyleIdx="0" presStyleCnt="4">
        <dgm:presLayoutVars>
          <dgm:chPref val="3"/>
        </dgm:presLayoutVars>
      </dgm:prSet>
      <dgm:spPr/>
    </dgm:pt>
    <dgm:pt modelId="{1314685B-F176-4D3B-837E-9A04CDB9F612}" type="pres">
      <dgm:prSet presAssocID="{46015549-ABD5-4127-B75E-AD4CDA8A371E}" presName="rootConnector" presStyleLbl="node2" presStyleIdx="0" presStyleCnt="4"/>
      <dgm:spPr/>
    </dgm:pt>
    <dgm:pt modelId="{26B84D33-B0E2-4F94-9DD2-F91087173438}" type="pres">
      <dgm:prSet presAssocID="{46015549-ABD5-4127-B75E-AD4CDA8A371E}" presName="hierChild4" presStyleCnt="0"/>
      <dgm:spPr/>
    </dgm:pt>
    <dgm:pt modelId="{B559B61E-791B-4F74-86F8-7E197562857A}" type="pres">
      <dgm:prSet presAssocID="{46015549-ABD5-4127-B75E-AD4CDA8A371E}" presName="hierChild5" presStyleCnt="0"/>
      <dgm:spPr/>
    </dgm:pt>
    <dgm:pt modelId="{B39FCA2E-F23C-42DD-82B3-7F77D19FAD4A}" type="pres">
      <dgm:prSet presAssocID="{541EBB46-79E7-4A37-8891-033EA4ED1306}" presName="Name37" presStyleLbl="parChTrans1D2" presStyleIdx="1" presStyleCnt="4"/>
      <dgm:spPr/>
    </dgm:pt>
    <dgm:pt modelId="{752F9D2F-B658-4717-9AD4-8B3BE7271F41}" type="pres">
      <dgm:prSet presAssocID="{95AC444E-B9E0-4549-BEA7-CABCAA0EAAB7}" presName="hierRoot2" presStyleCnt="0">
        <dgm:presLayoutVars>
          <dgm:hierBranch val="init"/>
        </dgm:presLayoutVars>
      </dgm:prSet>
      <dgm:spPr/>
    </dgm:pt>
    <dgm:pt modelId="{ABDAC3DA-7F2F-4D22-A0BC-AF9C3E391549}" type="pres">
      <dgm:prSet presAssocID="{95AC444E-B9E0-4549-BEA7-CABCAA0EAAB7}" presName="rootComposite" presStyleCnt="0"/>
      <dgm:spPr/>
    </dgm:pt>
    <dgm:pt modelId="{2AF4D717-1CC0-4E0E-BDE5-D2EBA142D1C9}" type="pres">
      <dgm:prSet presAssocID="{95AC444E-B9E0-4549-BEA7-CABCAA0EAAB7}" presName="rootText" presStyleLbl="node2" presStyleIdx="1" presStyleCnt="4">
        <dgm:presLayoutVars>
          <dgm:chPref val="3"/>
        </dgm:presLayoutVars>
      </dgm:prSet>
      <dgm:spPr/>
    </dgm:pt>
    <dgm:pt modelId="{839DEEEB-FF52-459F-9322-CDEF2E767E00}" type="pres">
      <dgm:prSet presAssocID="{95AC444E-B9E0-4549-BEA7-CABCAA0EAAB7}" presName="rootConnector" presStyleLbl="node2" presStyleIdx="1" presStyleCnt="4"/>
      <dgm:spPr/>
    </dgm:pt>
    <dgm:pt modelId="{858EB54E-46F0-4B38-83F5-56CC446C4194}" type="pres">
      <dgm:prSet presAssocID="{95AC444E-B9E0-4549-BEA7-CABCAA0EAAB7}" presName="hierChild4" presStyleCnt="0"/>
      <dgm:spPr/>
    </dgm:pt>
    <dgm:pt modelId="{60AD23C4-3E52-4251-BA0E-32E59E780912}" type="pres">
      <dgm:prSet presAssocID="{95AC444E-B9E0-4549-BEA7-CABCAA0EAAB7}" presName="hierChild5" presStyleCnt="0"/>
      <dgm:spPr/>
    </dgm:pt>
    <dgm:pt modelId="{274189A1-0714-41A4-A1CA-A6E472B186C1}" type="pres">
      <dgm:prSet presAssocID="{A0C7562B-3011-409D-A011-DCB92804621F}" presName="Name37" presStyleLbl="parChTrans1D2" presStyleIdx="2" presStyleCnt="4"/>
      <dgm:spPr/>
    </dgm:pt>
    <dgm:pt modelId="{55E89EFA-4DC6-4A4F-84EB-49C205CC4BC5}" type="pres">
      <dgm:prSet presAssocID="{CE33A5DD-23EC-4AAE-A496-B0DB88C331FE}" presName="hierRoot2" presStyleCnt="0">
        <dgm:presLayoutVars>
          <dgm:hierBranch val="init"/>
        </dgm:presLayoutVars>
      </dgm:prSet>
      <dgm:spPr/>
    </dgm:pt>
    <dgm:pt modelId="{ABD7FA0E-AB28-4310-8354-D98FCC32B38A}" type="pres">
      <dgm:prSet presAssocID="{CE33A5DD-23EC-4AAE-A496-B0DB88C331FE}" presName="rootComposite" presStyleCnt="0"/>
      <dgm:spPr/>
    </dgm:pt>
    <dgm:pt modelId="{C2313A62-E85F-4152-B525-2E46CAE21968}" type="pres">
      <dgm:prSet presAssocID="{CE33A5DD-23EC-4AAE-A496-B0DB88C331FE}" presName="rootText" presStyleLbl="node2" presStyleIdx="2" presStyleCnt="4">
        <dgm:presLayoutVars>
          <dgm:chPref val="3"/>
        </dgm:presLayoutVars>
      </dgm:prSet>
      <dgm:spPr/>
    </dgm:pt>
    <dgm:pt modelId="{EE899644-8BB4-4B59-98DE-13244F2EF82D}" type="pres">
      <dgm:prSet presAssocID="{CE33A5DD-23EC-4AAE-A496-B0DB88C331FE}" presName="rootConnector" presStyleLbl="node2" presStyleIdx="2" presStyleCnt="4"/>
      <dgm:spPr/>
    </dgm:pt>
    <dgm:pt modelId="{4E93143C-8D29-4A01-AA8B-7790B0894E42}" type="pres">
      <dgm:prSet presAssocID="{CE33A5DD-23EC-4AAE-A496-B0DB88C331FE}" presName="hierChild4" presStyleCnt="0"/>
      <dgm:spPr/>
    </dgm:pt>
    <dgm:pt modelId="{F4A87696-E74D-454A-A181-DDDA9F309AF5}" type="pres">
      <dgm:prSet presAssocID="{CE33A5DD-23EC-4AAE-A496-B0DB88C331FE}" presName="hierChild5" presStyleCnt="0"/>
      <dgm:spPr/>
    </dgm:pt>
    <dgm:pt modelId="{FFEE7451-191C-41DE-A703-281AF22DE240}" type="pres">
      <dgm:prSet presAssocID="{C13DA709-56F4-4173-AC9D-EDEF7170897E}" presName="Name37" presStyleLbl="parChTrans1D2" presStyleIdx="3" presStyleCnt="4"/>
      <dgm:spPr/>
    </dgm:pt>
    <dgm:pt modelId="{84DF5653-3D5B-478D-AA29-24EC799BB78C}" type="pres">
      <dgm:prSet presAssocID="{B5542C70-3AC4-469A-A1E4-F1BACD132EA5}" presName="hierRoot2" presStyleCnt="0">
        <dgm:presLayoutVars>
          <dgm:hierBranch val="init"/>
        </dgm:presLayoutVars>
      </dgm:prSet>
      <dgm:spPr/>
    </dgm:pt>
    <dgm:pt modelId="{B18420A2-17E2-4B34-8FEA-E21579BFF28D}" type="pres">
      <dgm:prSet presAssocID="{B5542C70-3AC4-469A-A1E4-F1BACD132EA5}" presName="rootComposite" presStyleCnt="0"/>
      <dgm:spPr/>
    </dgm:pt>
    <dgm:pt modelId="{2178DC2D-768F-4A00-8FB1-CE60FA4D8944}" type="pres">
      <dgm:prSet presAssocID="{B5542C70-3AC4-469A-A1E4-F1BACD132EA5}" presName="rootText" presStyleLbl="node2" presStyleIdx="3" presStyleCnt="4">
        <dgm:presLayoutVars>
          <dgm:chPref val="3"/>
        </dgm:presLayoutVars>
      </dgm:prSet>
      <dgm:spPr/>
    </dgm:pt>
    <dgm:pt modelId="{C1D00B3D-2157-4877-A07A-FA8E23F072DC}" type="pres">
      <dgm:prSet presAssocID="{B5542C70-3AC4-469A-A1E4-F1BACD132EA5}" presName="rootConnector" presStyleLbl="node2" presStyleIdx="3" presStyleCnt="4"/>
      <dgm:spPr/>
    </dgm:pt>
    <dgm:pt modelId="{2BFA7617-F5D6-4364-BC03-59EF70F57421}" type="pres">
      <dgm:prSet presAssocID="{B5542C70-3AC4-469A-A1E4-F1BACD132EA5}" presName="hierChild4" presStyleCnt="0"/>
      <dgm:spPr/>
    </dgm:pt>
    <dgm:pt modelId="{6D320847-65B3-4239-A8E6-3AF8A7BCA266}" type="pres">
      <dgm:prSet presAssocID="{B5542C70-3AC4-469A-A1E4-F1BACD132EA5}" presName="hierChild5" presStyleCnt="0"/>
      <dgm:spPr/>
    </dgm:pt>
    <dgm:pt modelId="{16B0C6C4-4E30-478E-B1CA-86AC72A29C82}" type="pres">
      <dgm:prSet presAssocID="{9B21FC6D-B503-49A9-B764-40D0C01259E9}" presName="hierChild3" presStyleCnt="0"/>
      <dgm:spPr/>
    </dgm:pt>
  </dgm:ptLst>
  <dgm:cxnLst>
    <dgm:cxn modelId="{B5C93214-C324-40CF-9CAC-2059CFB6DBAB}" srcId="{9B21FC6D-B503-49A9-B764-40D0C01259E9}" destId="{46015549-ABD5-4127-B75E-AD4CDA8A371E}" srcOrd="0" destOrd="0" parTransId="{7388951F-965D-44AC-8B72-411A09B6A442}" sibTransId="{16127A36-B8B3-4B7D-BC3E-D3E61E2C5B1E}"/>
    <dgm:cxn modelId="{CBBC4338-ABF0-4D5A-8B1E-BC66E56FE758}" type="presOf" srcId="{C13DA709-56F4-4173-AC9D-EDEF7170897E}" destId="{FFEE7451-191C-41DE-A703-281AF22DE240}" srcOrd="0" destOrd="0" presId="urn:microsoft.com/office/officeart/2005/8/layout/orgChart1"/>
    <dgm:cxn modelId="{442EA45C-B8FA-44B3-89D9-BB1C4464497C}" type="presOf" srcId="{B5542C70-3AC4-469A-A1E4-F1BACD132EA5}" destId="{C1D00B3D-2157-4877-A07A-FA8E23F072DC}" srcOrd="1" destOrd="0" presId="urn:microsoft.com/office/officeart/2005/8/layout/orgChart1"/>
    <dgm:cxn modelId="{073B534A-D0A7-47D2-A7E6-8576127B3243}" type="presOf" srcId="{95AC444E-B9E0-4549-BEA7-CABCAA0EAAB7}" destId="{839DEEEB-FF52-459F-9322-CDEF2E767E00}" srcOrd="1" destOrd="0" presId="urn:microsoft.com/office/officeart/2005/8/layout/orgChart1"/>
    <dgm:cxn modelId="{31FC3D54-0419-497E-A8FE-68AD88B34E1E}" srcId="{9B21FC6D-B503-49A9-B764-40D0C01259E9}" destId="{CE33A5DD-23EC-4AAE-A496-B0DB88C331FE}" srcOrd="2" destOrd="0" parTransId="{A0C7562B-3011-409D-A011-DCB92804621F}" sibTransId="{66C99D7B-B2A4-457F-9E59-59CE9D77CBA6}"/>
    <dgm:cxn modelId="{196D8D55-2191-47C2-BB54-AC7307391E2B}" type="presOf" srcId="{CE33A5DD-23EC-4AAE-A496-B0DB88C331FE}" destId="{EE899644-8BB4-4B59-98DE-13244F2EF82D}" srcOrd="1" destOrd="0" presId="urn:microsoft.com/office/officeart/2005/8/layout/orgChart1"/>
    <dgm:cxn modelId="{CCE32E77-D48A-4DBF-9F46-63567D5C2826}" srcId="{9B21FC6D-B503-49A9-B764-40D0C01259E9}" destId="{B5542C70-3AC4-469A-A1E4-F1BACD132EA5}" srcOrd="3" destOrd="0" parTransId="{C13DA709-56F4-4173-AC9D-EDEF7170897E}" sibTransId="{FB713FB1-BABA-4696-B728-AE4F7B005480}"/>
    <dgm:cxn modelId="{EFE7447D-6710-4260-9CC9-2B2B4F3A6DB5}" type="presOf" srcId="{A0C7562B-3011-409D-A011-DCB92804621F}" destId="{274189A1-0714-41A4-A1CA-A6E472B186C1}" srcOrd="0" destOrd="0" presId="urn:microsoft.com/office/officeart/2005/8/layout/orgChart1"/>
    <dgm:cxn modelId="{C2B5C680-1509-42FF-842F-F936B594BD94}" type="presOf" srcId="{CE33A5DD-23EC-4AAE-A496-B0DB88C331FE}" destId="{C2313A62-E85F-4152-B525-2E46CAE21968}" srcOrd="0" destOrd="0" presId="urn:microsoft.com/office/officeart/2005/8/layout/orgChart1"/>
    <dgm:cxn modelId="{E9C2408A-C33B-4916-8258-D121560EB611}" type="presOf" srcId="{541EBB46-79E7-4A37-8891-033EA4ED1306}" destId="{B39FCA2E-F23C-42DD-82B3-7F77D19FAD4A}" srcOrd="0" destOrd="0" presId="urn:microsoft.com/office/officeart/2005/8/layout/orgChart1"/>
    <dgm:cxn modelId="{BD0777A0-441A-4343-BCE4-1028223498B7}" type="presOf" srcId="{B5542C70-3AC4-469A-A1E4-F1BACD132EA5}" destId="{2178DC2D-768F-4A00-8FB1-CE60FA4D8944}" srcOrd="0" destOrd="0" presId="urn:microsoft.com/office/officeart/2005/8/layout/orgChart1"/>
    <dgm:cxn modelId="{212901A3-B6E1-42DF-8844-98BCDCD7775C}" type="presOf" srcId="{9B21FC6D-B503-49A9-B764-40D0C01259E9}" destId="{28C22858-05E8-4229-B7CD-BE900C38C38A}" srcOrd="0" destOrd="0" presId="urn:microsoft.com/office/officeart/2005/8/layout/orgChart1"/>
    <dgm:cxn modelId="{69171FA4-62AB-4628-9B19-83C854256826}" type="presOf" srcId="{7D4D023C-81D5-4A90-B801-FDC1DB0B1881}" destId="{2A1C7E2E-6853-4A6B-885F-EF342ABA26BD}" srcOrd="0" destOrd="0" presId="urn:microsoft.com/office/officeart/2005/8/layout/orgChart1"/>
    <dgm:cxn modelId="{FF561BB2-0689-4C40-86BE-A1ADE66D4965}" type="presOf" srcId="{46015549-ABD5-4127-B75E-AD4CDA8A371E}" destId="{1314685B-F176-4D3B-837E-9A04CDB9F612}" srcOrd="1" destOrd="0" presId="urn:microsoft.com/office/officeart/2005/8/layout/orgChart1"/>
    <dgm:cxn modelId="{0D7278B7-9437-467B-B9FE-BB5A203CB96B}" type="presOf" srcId="{9B21FC6D-B503-49A9-B764-40D0C01259E9}" destId="{39623EC7-F433-4366-AAAC-9ADF9A3A2515}" srcOrd="1" destOrd="0" presId="urn:microsoft.com/office/officeart/2005/8/layout/orgChart1"/>
    <dgm:cxn modelId="{136B92B9-9431-481A-9435-AC6BC55841AD}" srcId="{9B21FC6D-B503-49A9-B764-40D0C01259E9}" destId="{95AC444E-B9E0-4549-BEA7-CABCAA0EAAB7}" srcOrd="1" destOrd="0" parTransId="{541EBB46-79E7-4A37-8891-033EA4ED1306}" sibTransId="{62A6DD75-8A25-4059-9797-912CEAEF57AE}"/>
    <dgm:cxn modelId="{E90F52E2-71F6-4EDA-A81E-62642A6654ED}" type="presOf" srcId="{95AC444E-B9E0-4549-BEA7-CABCAA0EAAB7}" destId="{2AF4D717-1CC0-4E0E-BDE5-D2EBA142D1C9}" srcOrd="0" destOrd="0" presId="urn:microsoft.com/office/officeart/2005/8/layout/orgChart1"/>
    <dgm:cxn modelId="{A9EF66EE-5FB0-4F73-98DC-56D303F9F724}" type="presOf" srcId="{46015549-ABD5-4127-B75E-AD4CDA8A371E}" destId="{10C23AB8-6BD4-4371-A584-300F480060CE}" srcOrd="0" destOrd="0" presId="urn:microsoft.com/office/officeart/2005/8/layout/orgChart1"/>
    <dgm:cxn modelId="{A1985AEF-04E7-4693-968B-6071F448D82F}" type="presOf" srcId="{7388951F-965D-44AC-8B72-411A09B6A442}" destId="{68411FE3-1606-4478-818A-DD0F4B929C34}" srcOrd="0" destOrd="0" presId="urn:microsoft.com/office/officeart/2005/8/layout/orgChart1"/>
    <dgm:cxn modelId="{473BBDF2-AEBB-4B0C-85ED-20D05E27D1AB}" srcId="{7D4D023C-81D5-4A90-B801-FDC1DB0B1881}" destId="{9B21FC6D-B503-49A9-B764-40D0C01259E9}" srcOrd="0" destOrd="0" parTransId="{E601705B-2D41-4328-9E2E-0824056DE75C}" sibTransId="{EC518B51-FBD5-490C-BB22-3CE20AC658E3}"/>
    <dgm:cxn modelId="{035574D8-1D9C-4DA2-A474-6080BE289A77}" type="presParOf" srcId="{2A1C7E2E-6853-4A6B-885F-EF342ABA26BD}" destId="{6EF2B7E9-1D97-4C4B-B88E-FC3637968F6B}" srcOrd="0" destOrd="0" presId="urn:microsoft.com/office/officeart/2005/8/layout/orgChart1"/>
    <dgm:cxn modelId="{FF838299-AF93-4F0D-9D41-C9F47513F4E2}" type="presParOf" srcId="{6EF2B7E9-1D97-4C4B-B88E-FC3637968F6B}" destId="{936AB8A2-4E33-4BE7-B24F-3D287CBAD281}" srcOrd="0" destOrd="0" presId="urn:microsoft.com/office/officeart/2005/8/layout/orgChart1"/>
    <dgm:cxn modelId="{0564BA95-1F9C-47A0-B657-856A9FB592BB}" type="presParOf" srcId="{936AB8A2-4E33-4BE7-B24F-3D287CBAD281}" destId="{28C22858-05E8-4229-B7CD-BE900C38C38A}" srcOrd="0" destOrd="0" presId="urn:microsoft.com/office/officeart/2005/8/layout/orgChart1"/>
    <dgm:cxn modelId="{97777A10-6118-413C-8C19-C8B88BBFDC35}" type="presParOf" srcId="{936AB8A2-4E33-4BE7-B24F-3D287CBAD281}" destId="{39623EC7-F433-4366-AAAC-9ADF9A3A2515}" srcOrd="1" destOrd="0" presId="urn:microsoft.com/office/officeart/2005/8/layout/orgChart1"/>
    <dgm:cxn modelId="{E0F48486-2E8A-460A-A163-6D1D9EDFB8A3}" type="presParOf" srcId="{6EF2B7E9-1D97-4C4B-B88E-FC3637968F6B}" destId="{66EE0920-ACD8-4455-BED9-BEDFC1BF0A1A}" srcOrd="1" destOrd="0" presId="urn:microsoft.com/office/officeart/2005/8/layout/orgChart1"/>
    <dgm:cxn modelId="{259067E2-97CC-484C-B066-3A6D63DE2F4C}" type="presParOf" srcId="{66EE0920-ACD8-4455-BED9-BEDFC1BF0A1A}" destId="{68411FE3-1606-4478-818A-DD0F4B929C34}" srcOrd="0" destOrd="0" presId="urn:microsoft.com/office/officeart/2005/8/layout/orgChart1"/>
    <dgm:cxn modelId="{1705265E-FECA-406B-9DB6-3330E9CD4ECA}" type="presParOf" srcId="{66EE0920-ACD8-4455-BED9-BEDFC1BF0A1A}" destId="{E4E20F3A-D6B1-46B2-A5FE-66D30F392F1C}" srcOrd="1" destOrd="0" presId="urn:microsoft.com/office/officeart/2005/8/layout/orgChart1"/>
    <dgm:cxn modelId="{79C1E173-0D12-4E1B-8341-92DF18904AA1}" type="presParOf" srcId="{E4E20F3A-D6B1-46B2-A5FE-66D30F392F1C}" destId="{FE9E03DD-8ECB-4410-A202-C608510CDD4D}" srcOrd="0" destOrd="0" presId="urn:microsoft.com/office/officeart/2005/8/layout/orgChart1"/>
    <dgm:cxn modelId="{46202D9E-AE0E-4BCE-A453-B8E10E8B201D}" type="presParOf" srcId="{FE9E03DD-8ECB-4410-A202-C608510CDD4D}" destId="{10C23AB8-6BD4-4371-A584-300F480060CE}" srcOrd="0" destOrd="0" presId="urn:microsoft.com/office/officeart/2005/8/layout/orgChart1"/>
    <dgm:cxn modelId="{2C0B1BC2-938C-4074-9F2F-622226A76C0C}" type="presParOf" srcId="{FE9E03DD-8ECB-4410-A202-C608510CDD4D}" destId="{1314685B-F176-4D3B-837E-9A04CDB9F612}" srcOrd="1" destOrd="0" presId="urn:microsoft.com/office/officeart/2005/8/layout/orgChart1"/>
    <dgm:cxn modelId="{F47B3BE6-8DE8-480F-A31A-C2A2BC3DB521}" type="presParOf" srcId="{E4E20F3A-D6B1-46B2-A5FE-66D30F392F1C}" destId="{26B84D33-B0E2-4F94-9DD2-F91087173438}" srcOrd="1" destOrd="0" presId="urn:microsoft.com/office/officeart/2005/8/layout/orgChart1"/>
    <dgm:cxn modelId="{2F3C1D9B-70C6-4DC1-9C94-D11CF03703EC}" type="presParOf" srcId="{E4E20F3A-D6B1-46B2-A5FE-66D30F392F1C}" destId="{B559B61E-791B-4F74-86F8-7E197562857A}" srcOrd="2" destOrd="0" presId="urn:microsoft.com/office/officeart/2005/8/layout/orgChart1"/>
    <dgm:cxn modelId="{1F5FE354-D0A0-42AF-B2AC-D3E6FF69533D}" type="presParOf" srcId="{66EE0920-ACD8-4455-BED9-BEDFC1BF0A1A}" destId="{B39FCA2E-F23C-42DD-82B3-7F77D19FAD4A}" srcOrd="2" destOrd="0" presId="urn:microsoft.com/office/officeart/2005/8/layout/orgChart1"/>
    <dgm:cxn modelId="{1F7D35F8-CAE7-4F68-8878-610F9437258A}" type="presParOf" srcId="{66EE0920-ACD8-4455-BED9-BEDFC1BF0A1A}" destId="{752F9D2F-B658-4717-9AD4-8B3BE7271F41}" srcOrd="3" destOrd="0" presId="urn:microsoft.com/office/officeart/2005/8/layout/orgChart1"/>
    <dgm:cxn modelId="{5614AAB5-6F9F-4F96-BAC9-EC471FCC62B4}" type="presParOf" srcId="{752F9D2F-B658-4717-9AD4-8B3BE7271F41}" destId="{ABDAC3DA-7F2F-4D22-A0BC-AF9C3E391549}" srcOrd="0" destOrd="0" presId="urn:microsoft.com/office/officeart/2005/8/layout/orgChart1"/>
    <dgm:cxn modelId="{3DD2199C-78CD-418B-AFAC-17BF533D578F}" type="presParOf" srcId="{ABDAC3DA-7F2F-4D22-A0BC-AF9C3E391549}" destId="{2AF4D717-1CC0-4E0E-BDE5-D2EBA142D1C9}" srcOrd="0" destOrd="0" presId="urn:microsoft.com/office/officeart/2005/8/layout/orgChart1"/>
    <dgm:cxn modelId="{ACBF4A91-9996-474E-A8AF-DFB50484B58B}" type="presParOf" srcId="{ABDAC3DA-7F2F-4D22-A0BC-AF9C3E391549}" destId="{839DEEEB-FF52-459F-9322-CDEF2E767E00}" srcOrd="1" destOrd="0" presId="urn:microsoft.com/office/officeart/2005/8/layout/orgChart1"/>
    <dgm:cxn modelId="{728DA2FE-21F3-49E6-84B5-A142D98C1F53}" type="presParOf" srcId="{752F9D2F-B658-4717-9AD4-8B3BE7271F41}" destId="{858EB54E-46F0-4B38-83F5-56CC446C4194}" srcOrd="1" destOrd="0" presId="urn:microsoft.com/office/officeart/2005/8/layout/orgChart1"/>
    <dgm:cxn modelId="{ABE8244C-48B3-4C07-9B9F-A855B1DCE907}" type="presParOf" srcId="{752F9D2F-B658-4717-9AD4-8B3BE7271F41}" destId="{60AD23C4-3E52-4251-BA0E-32E59E780912}" srcOrd="2" destOrd="0" presId="urn:microsoft.com/office/officeart/2005/8/layout/orgChart1"/>
    <dgm:cxn modelId="{44F2416C-96A3-4FDC-92FB-4ABAE7004EB9}" type="presParOf" srcId="{66EE0920-ACD8-4455-BED9-BEDFC1BF0A1A}" destId="{274189A1-0714-41A4-A1CA-A6E472B186C1}" srcOrd="4" destOrd="0" presId="urn:microsoft.com/office/officeart/2005/8/layout/orgChart1"/>
    <dgm:cxn modelId="{50F6FDE8-8BFD-4E4C-BC22-658B8E306087}" type="presParOf" srcId="{66EE0920-ACD8-4455-BED9-BEDFC1BF0A1A}" destId="{55E89EFA-4DC6-4A4F-84EB-49C205CC4BC5}" srcOrd="5" destOrd="0" presId="urn:microsoft.com/office/officeart/2005/8/layout/orgChart1"/>
    <dgm:cxn modelId="{463EBCE3-2903-4C62-91EE-6EFC2B37E592}" type="presParOf" srcId="{55E89EFA-4DC6-4A4F-84EB-49C205CC4BC5}" destId="{ABD7FA0E-AB28-4310-8354-D98FCC32B38A}" srcOrd="0" destOrd="0" presId="urn:microsoft.com/office/officeart/2005/8/layout/orgChart1"/>
    <dgm:cxn modelId="{B3143758-C266-4173-8AB4-71ACF3E9E351}" type="presParOf" srcId="{ABD7FA0E-AB28-4310-8354-D98FCC32B38A}" destId="{C2313A62-E85F-4152-B525-2E46CAE21968}" srcOrd="0" destOrd="0" presId="urn:microsoft.com/office/officeart/2005/8/layout/orgChart1"/>
    <dgm:cxn modelId="{AEA03CBA-A31C-424D-94C7-9EE7239666E2}" type="presParOf" srcId="{ABD7FA0E-AB28-4310-8354-D98FCC32B38A}" destId="{EE899644-8BB4-4B59-98DE-13244F2EF82D}" srcOrd="1" destOrd="0" presId="urn:microsoft.com/office/officeart/2005/8/layout/orgChart1"/>
    <dgm:cxn modelId="{929E7A1C-A1A4-41A9-8B2F-DD0EE89CA949}" type="presParOf" srcId="{55E89EFA-4DC6-4A4F-84EB-49C205CC4BC5}" destId="{4E93143C-8D29-4A01-AA8B-7790B0894E42}" srcOrd="1" destOrd="0" presId="urn:microsoft.com/office/officeart/2005/8/layout/orgChart1"/>
    <dgm:cxn modelId="{EA1EE30C-4173-4AC8-84B1-8F7379392C5C}" type="presParOf" srcId="{55E89EFA-4DC6-4A4F-84EB-49C205CC4BC5}" destId="{F4A87696-E74D-454A-A181-DDDA9F309AF5}" srcOrd="2" destOrd="0" presId="urn:microsoft.com/office/officeart/2005/8/layout/orgChart1"/>
    <dgm:cxn modelId="{B4626F38-FB94-47E9-BCC9-63D702028A4A}" type="presParOf" srcId="{66EE0920-ACD8-4455-BED9-BEDFC1BF0A1A}" destId="{FFEE7451-191C-41DE-A703-281AF22DE240}" srcOrd="6" destOrd="0" presId="urn:microsoft.com/office/officeart/2005/8/layout/orgChart1"/>
    <dgm:cxn modelId="{51DB5842-6342-409F-A6FA-AFE7FE9DEB0F}" type="presParOf" srcId="{66EE0920-ACD8-4455-BED9-BEDFC1BF0A1A}" destId="{84DF5653-3D5B-478D-AA29-24EC799BB78C}" srcOrd="7" destOrd="0" presId="urn:microsoft.com/office/officeart/2005/8/layout/orgChart1"/>
    <dgm:cxn modelId="{FEF7099A-52BC-47CD-836A-4A62802FAEAA}" type="presParOf" srcId="{84DF5653-3D5B-478D-AA29-24EC799BB78C}" destId="{B18420A2-17E2-4B34-8FEA-E21579BFF28D}" srcOrd="0" destOrd="0" presId="urn:microsoft.com/office/officeart/2005/8/layout/orgChart1"/>
    <dgm:cxn modelId="{12B306F9-B847-4330-A09A-156C85243905}" type="presParOf" srcId="{B18420A2-17E2-4B34-8FEA-E21579BFF28D}" destId="{2178DC2D-768F-4A00-8FB1-CE60FA4D8944}" srcOrd="0" destOrd="0" presId="urn:microsoft.com/office/officeart/2005/8/layout/orgChart1"/>
    <dgm:cxn modelId="{6A6B0FCB-B16D-4FFA-AB8A-72FDCD1C0F96}" type="presParOf" srcId="{B18420A2-17E2-4B34-8FEA-E21579BFF28D}" destId="{C1D00B3D-2157-4877-A07A-FA8E23F072DC}" srcOrd="1" destOrd="0" presId="urn:microsoft.com/office/officeart/2005/8/layout/orgChart1"/>
    <dgm:cxn modelId="{73B8B3EF-D366-43D9-9358-D51FF4FC140D}" type="presParOf" srcId="{84DF5653-3D5B-478D-AA29-24EC799BB78C}" destId="{2BFA7617-F5D6-4364-BC03-59EF70F57421}" srcOrd="1" destOrd="0" presId="urn:microsoft.com/office/officeart/2005/8/layout/orgChart1"/>
    <dgm:cxn modelId="{79C306F9-9D98-4648-A9C2-4963AE4A041D}" type="presParOf" srcId="{84DF5653-3D5B-478D-AA29-24EC799BB78C}" destId="{6D320847-65B3-4239-A8E6-3AF8A7BCA266}" srcOrd="2" destOrd="0" presId="urn:microsoft.com/office/officeart/2005/8/layout/orgChart1"/>
    <dgm:cxn modelId="{77833D39-DE0D-4F1E-BDD6-6DB28B00E301}" type="presParOf" srcId="{6EF2B7E9-1D97-4C4B-B88E-FC3637968F6B}" destId="{16B0C6C4-4E30-478E-B1CA-86AC72A29C8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81CEAA-7BC8-4809-95D3-0D876B7E91E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FD4C39-5258-4121-882F-BD5CE3DDF310}">
      <dgm:prSet phldrT="[Text]" phldr="0"/>
      <dgm:spPr/>
      <dgm:t>
        <a:bodyPr/>
        <a:lstStyle/>
        <a:p>
          <a:r>
            <a:rPr lang="en-GB" dirty="0">
              <a:latin typeface="Arial" panose="020B0604020202020204"/>
            </a:rPr>
            <a:t>SportConnect</a:t>
          </a:r>
          <a:endParaRPr lang="en-GB" dirty="0"/>
        </a:p>
      </dgm:t>
    </dgm:pt>
    <dgm:pt modelId="{F2FE3D29-D96B-4F31-963D-4A2266A003F7}" type="parTrans" cxnId="{B8EA51BE-6468-426A-A1BB-058CF2B92888}">
      <dgm:prSet/>
      <dgm:spPr/>
      <dgm:t>
        <a:bodyPr/>
        <a:lstStyle/>
        <a:p>
          <a:endParaRPr lang="en-GB"/>
        </a:p>
      </dgm:t>
    </dgm:pt>
    <dgm:pt modelId="{85761A1C-8B13-4231-A38B-3512F408AE14}" type="sibTrans" cxnId="{B8EA51BE-6468-426A-A1BB-058CF2B92888}">
      <dgm:prSet/>
      <dgm:spPr/>
      <dgm:t>
        <a:bodyPr/>
        <a:lstStyle/>
        <a:p>
          <a:endParaRPr lang="en-GB"/>
        </a:p>
      </dgm:t>
    </dgm:pt>
    <dgm:pt modelId="{81506280-EDE6-4849-9236-8321308F32AB}">
      <dgm:prSet phldrT="[Text]"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Hana Ćerić</a:t>
          </a:r>
          <a:r>
            <a:rPr lang="en-GB" b="1" dirty="0">
              <a:solidFill>
                <a:srgbClr val="F0F6FC"/>
              </a:solidFill>
              <a:latin typeface="Arial" panose="020B0604020202020204"/>
            </a:rPr>
            <a:t> (58)</a:t>
          </a:r>
          <a:endParaRPr lang="en-GB" b="1" dirty="0">
            <a:solidFill>
              <a:srgbClr val="F0F6FC"/>
            </a:solidFill>
          </a:endParaRPr>
        </a:p>
      </dgm:t>
    </dgm:pt>
    <dgm:pt modelId="{B4B7F218-1B70-40D3-9C38-5D807C4C6497}" type="parTrans" cxnId="{79FF03F5-31D7-49EC-9219-DDCEE31AC075}">
      <dgm:prSet/>
      <dgm:spPr/>
      <dgm:t>
        <a:bodyPr/>
        <a:lstStyle/>
        <a:p>
          <a:endParaRPr lang="en-GB"/>
        </a:p>
      </dgm:t>
    </dgm:pt>
    <dgm:pt modelId="{B8645885-0FAD-441B-BC63-4FDDEA63C57E}" type="sibTrans" cxnId="{79FF03F5-31D7-49EC-9219-DDCEE31AC075}">
      <dgm:prSet/>
      <dgm:spPr/>
      <dgm:t>
        <a:bodyPr/>
        <a:lstStyle/>
        <a:p>
          <a:endParaRPr lang="en-GB"/>
        </a:p>
      </dgm:t>
    </dgm:pt>
    <dgm:pt modelId="{7519E8C0-2945-4673-A6E1-CF2C42C6DA03}">
      <dgm:prSet phldrT="[Text]"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Luka </a:t>
          </a:r>
          <a:r>
            <a:rPr lang="en-GB" b="1" dirty="0" err="1">
              <a:solidFill>
                <a:srgbClr val="F0F6FC"/>
              </a:solidFill>
            </a:rPr>
            <a:t>Đuretić</a:t>
          </a:r>
          <a:r>
            <a:rPr lang="en-GB" b="1" dirty="0">
              <a:latin typeface="Arial" panose="020B0604020202020204"/>
            </a:rPr>
            <a:t> (168)</a:t>
          </a:r>
          <a:endParaRPr lang="en-GB" dirty="0"/>
        </a:p>
      </dgm:t>
    </dgm:pt>
    <dgm:pt modelId="{97FD7520-54EE-4D4B-9D11-03CB6310DDFB}" type="parTrans" cxnId="{CD3C2C97-E006-411C-B912-7A6A8A19ADF4}">
      <dgm:prSet/>
      <dgm:spPr/>
      <dgm:t>
        <a:bodyPr/>
        <a:lstStyle/>
        <a:p>
          <a:endParaRPr lang="en-GB"/>
        </a:p>
      </dgm:t>
    </dgm:pt>
    <dgm:pt modelId="{D6FAEE41-9130-4EF1-8C47-3FF29E0DB13F}" type="sibTrans" cxnId="{CD3C2C97-E006-411C-B912-7A6A8A19ADF4}">
      <dgm:prSet/>
      <dgm:spPr/>
      <dgm:t>
        <a:bodyPr/>
        <a:lstStyle/>
        <a:p>
          <a:endParaRPr lang="en-GB"/>
        </a:p>
      </dgm:t>
    </dgm:pt>
    <dgm:pt modelId="{834CEC60-C0F9-41B4-AD9B-B4571A2FCECA}">
      <dgm:prSet phldrT="[Text]"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Manuel </a:t>
          </a:r>
          <a:r>
            <a:rPr lang="en-GB" b="1" dirty="0" err="1">
              <a:solidFill>
                <a:srgbClr val="F0F6FC"/>
              </a:solidFill>
            </a:rPr>
            <a:t>Fijan</a:t>
          </a:r>
          <a:r>
            <a:rPr lang="en-GB" b="1" dirty="0">
              <a:latin typeface="Arial" panose="020B0604020202020204"/>
            </a:rPr>
            <a:t> (180)</a:t>
          </a:r>
          <a:endParaRPr lang="en-GB" dirty="0"/>
        </a:p>
      </dgm:t>
    </dgm:pt>
    <dgm:pt modelId="{DFEED346-5FF0-4447-A7A4-229B6E9010EF}" type="parTrans" cxnId="{C22C5FD3-3E9A-4701-BEA5-A15E659C82EF}">
      <dgm:prSet/>
      <dgm:spPr/>
      <dgm:t>
        <a:bodyPr/>
        <a:lstStyle/>
        <a:p>
          <a:endParaRPr lang="en-GB"/>
        </a:p>
      </dgm:t>
    </dgm:pt>
    <dgm:pt modelId="{80A0995D-15A2-419A-A7D0-E938CC0EFAB2}" type="sibTrans" cxnId="{C22C5FD3-3E9A-4701-BEA5-A15E659C82EF}">
      <dgm:prSet/>
      <dgm:spPr/>
      <dgm:t>
        <a:bodyPr/>
        <a:lstStyle/>
        <a:p>
          <a:endParaRPr lang="en-GB"/>
        </a:p>
      </dgm:t>
    </dgm:pt>
    <dgm:pt modelId="{3EAC0710-ABB9-4234-82A3-E90FC721C121}">
      <dgm:prSet phldrT="[Text]"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Klara Katić</a:t>
          </a:r>
          <a:r>
            <a:rPr lang="en-GB" b="1" dirty="0">
              <a:latin typeface="Arial" panose="020B0604020202020204"/>
            </a:rPr>
            <a:t> (57)</a:t>
          </a:r>
          <a:endParaRPr lang="en-GB" dirty="0"/>
        </a:p>
      </dgm:t>
    </dgm:pt>
    <dgm:pt modelId="{55724353-031E-4037-B790-537503554461}" type="parTrans" cxnId="{4A89B422-A6B7-4D06-8378-7AD5CA0751F4}">
      <dgm:prSet/>
      <dgm:spPr/>
      <dgm:t>
        <a:bodyPr/>
        <a:lstStyle/>
        <a:p>
          <a:endParaRPr lang="en-GB"/>
        </a:p>
      </dgm:t>
    </dgm:pt>
    <dgm:pt modelId="{18C0E917-DCC1-4D7C-8E26-02421FA29752}" type="sibTrans" cxnId="{4A89B422-A6B7-4D06-8378-7AD5CA0751F4}">
      <dgm:prSet/>
      <dgm:spPr/>
      <dgm:t>
        <a:bodyPr/>
        <a:lstStyle/>
        <a:p>
          <a:endParaRPr lang="en-GB"/>
        </a:p>
      </dgm:t>
    </dgm:pt>
    <dgm:pt modelId="{91F1BD97-7695-4AEA-9FB2-F09970C773BA}">
      <dgm:prSet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Vid Knežević</a:t>
          </a:r>
          <a:r>
            <a:rPr lang="en-GB" b="1" dirty="0">
              <a:latin typeface="Arial" panose="020B0604020202020204"/>
            </a:rPr>
            <a:t> (140)</a:t>
          </a:r>
          <a:endParaRPr lang="en-GB" dirty="0">
            <a:latin typeface="Arial" panose="020B0604020202020204"/>
          </a:endParaRPr>
        </a:p>
      </dgm:t>
    </dgm:pt>
    <dgm:pt modelId="{A96A9570-350C-4972-B2B8-E1FD39F3F103}" type="parTrans" cxnId="{818490DA-BE7D-4E0A-972B-0DE64E56C557}">
      <dgm:prSet/>
      <dgm:spPr/>
    </dgm:pt>
    <dgm:pt modelId="{C6B6C7AB-AE83-431D-9CD0-CC46179CB1C9}" type="sibTrans" cxnId="{818490DA-BE7D-4E0A-972B-0DE64E56C557}">
      <dgm:prSet/>
      <dgm:spPr/>
    </dgm:pt>
    <dgm:pt modelId="{4D2FF9EA-48C4-4AF9-9100-D338743D13E1}">
      <dgm:prSet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Viktor </a:t>
          </a:r>
          <a:r>
            <a:rPr lang="en-GB" b="1" dirty="0" err="1">
              <a:solidFill>
                <a:srgbClr val="F0F6FC"/>
              </a:solidFill>
            </a:rPr>
            <a:t>Pijanec</a:t>
          </a:r>
          <a:r>
            <a:rPr lang="en-GB" b="1" dirty="0">
              <a:latin typeface="Arial" panose="020B0604020202020204"/>
            </a:rPr>
            <a:t> (142)</a:t>
          </a:r>
          <a:endParaRPr lang="en-GB" dirty="0">
            <a:latin typeface="Arial" panose="020B0604020202020204"/>
          </a:endParaRPr>
        </a:p>
      </dgm:t>
    </dgm:pt>
    <dgm:pt modelId="{EC286A7D-3507-41BC-B713-0A47CF8283E5}" type="parTrans" cxnId="{6A65297E-2012-4459-886A-AB5A361ECC74}">
      <dgm:prSet/>
      <dgm:spPr/>
    </dgm:pt>
    <dgm:pt modelId="{A5A0ADA0-9DA2-4620-9B86-34AEC402DC0D}" type="sibTrans" cxnId="{6A65297E-2012-4459-886A-AB5A361ECC74}">
      <dgm:prSet/>
      <dgm:spPr/>
    </dgm:pt>
    <dgm:pt modelId="{438D9362-FCCB-4981-9953-92515E199260}">
      <dgm:prSet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Luka </a:t>
          </a:r>
          <a:r>
            <a:rPr lang="en-GB" b="1" dirty="0" err="1">
              <a:solidFill>
                <a:srgbClr val="F0F6FC"/>
              </a:solidFill>
            </a:rPr>
            <a:t>Zuanović</a:t>
          </a:r>
          <a:r>
            <a:rPr lang="en-GB" b="1" dirty="0">
              <a:latin typeface="Arial" panose="020B0604020202020204"/>
            </a:rPr>
            <a:t> (207)</a:t>
          </a:r>
          <a:endParaRPr lang="en-GB" dirty="0">
            <a:latin typeface="Arial" panose="020B0604020202020204"/>
          </a:endParaRPr>
        </a:p>
      </dgm:t>
    </dgm:pt>
    <dgm:pt modelId="{054FD2C9-08E7-4A60-9F72-D43A674B17D9}" type="parTrans" cxnId="{88DFC510-4513-49A1-BE6A-EC09E239D581}">
      <dgm:prSet/>
      <dgm:spPr/>
    </dgm:pt>
    <dgm:pt modelId="{68309722-4064-46F6-8EA6-00216188C6A3}" type="sibTrans" cxnId="{88DFC510-4513-49A1-BE6A-EC09E239D581}">
      <dgm:prSet/>
      <dgm:spPr/>
    </dgm:pt>
    <dgm:pt modelId="{348C3E86-1B1C-4333-85C5-5C77C75393F5}" type="pres">
      <dgm:prSet presAssocID="{A581CEAA-7BC8-4809-95D3-0D876B7E91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91D058D-FDB9-4A76-8035-9208A03DA4EA}" type="pres">
      <dgm:prSet presAssocID="{3FFD4C39-5258-4121-882F-BD5CE3DDF310}" presName="hierRoot1" presStyleCnt="0">
        <dgm:presLayoutVars>
          <dgm:hierBranch val="init"/>
        </dgm:presLayoutVars>
      </dgm:prSet>
      <dgm:spPr/>
    </dgm:pt>
    <dgm:pt modelId="{ACDF1CB1-B915-4355-A31E-8B6D0E24B47E}" type="pres">
      <dgm:prSet presAssocID="{3FFD4C39-5258-4121-882F-BD5CE3DDF310}" presName="rootComposite1" presStyleCnt="0"/>
      <dgm:spPr/>
    </dgm:pt>
    <dgm:pt modelId="{74E5F154-14C9-45F2-B708-30274CCA6195}" type="pres">
      <dgm:prSet presAssocID="{3FFD4C39-5258-4121-882F-BD5CE3DDF310}" presName="rootText1" presStyleLbl="node0" presStyleIdx="0" presStyleCnt="1">
        <dgm:presLayoutVars>
          <dgm:chPref val="3"/>
        </dgm:presLayoutVars>
      </dgm:prSet>
      <dgm:spPr/>
    </dgm:pt>
    <dgm:pt modelId="{85BEB507-7C29-4642-B389-9C3038B7ADBD}" type="pres">
      <dgm:prSet presAssocID="{3FFD4C39-5258-4121-882F-BD5CE3DDF310}" presName="rootConnector1" presStyleLbl="node1" presStyleIdx="0" presStyleCnt="0"/>
      <dgm:spPr/>
    </dgm:pt>
    <dgm:pt modelId="{5D331503-F2E5-4BAB-A077-6668B4ED1ADB}" type="pres">
      <dgm:prSet presAssocID="{3FFD4C39-5258-4121-882F-BD5CE3DDF310}" presName="hierChild2" presStyleCnt="0"/>
      <dgm:spPr/>
    </dgm:pt>
    <dgm:pt modelId="{6E797DF5-23CA-47F5-ADF6-74A5D223F1E3}" type="pres">
      <dgm:prSet presAssocID="{B4B7F218-1B70-40D3-9C38-5D807C4C6497}" presName="Name37" presStyleLbl="parChTrans1D2" presStyleIdx="0" presStyleCnt="7"/>
      <dgm:spPr/>
    </dgm:pt>
    <dgm:pt modelId="{5B266686-E366-4695-85FD-A598B909F95C}" type="pres">
      <dgm:prSet presAssocID="{81506280-EDE6-4849-9236-8321308F32AB}" presName="hierRoot2" presStyleCnt="0">
        <dgm:presLayoutVars>
          <dgm:hierBranch val="init"/>
        </dgm:presLayoutVars>
      </dgm:prSet>
      <dgm:spPr/>
    </dgm:pt>
    <dgm:pt modelId="{53FBC567-EAE3-47B8-BFA2-0E3569CD112B}" type="pres">
      <dgm:prSet presAssocID="{81506280-EDE6-4849-9236-8321308F32AB}" presName="rootComposite" presStyleCnt="0"/>
      <dgm:spPr/>
    </dgm:pt>
    <dgm:pt modelId="{4A87160B-4DD6-4C0F-AC2A-DD62EEAB626C}" type="pres">
      <dgm:prSet presAssocID="{81506280-EDE6-4849-9236-8321308F32AB}" presName="rootText" presStyleLbl="node2" presStyleIdx="0" presStyleCnt="7">
        <dgm:presLayoutVars>
          <dgm:chPref val="3"/>
        </dgm:presLayoutVars>
      </dgm:prSet>
      <dgm:spPr/>
    </dgm:pt>
    <dgm:pt modelId="{A1A321B1-E482-4B71-BE3D-AABED06659D1}" type="pres">
      <dgm:prSet presAssocID="{81506280-EDE6-4849-9236-8321308F32AB}" presName="rootConnector" presStyleLbl="node2" presStyleIdx="0" presStyleCnt="7"/>
      <dgm:spPr/>
    </dgm:pt>
    <dgm:pt modelId="{2F495C84-25DB-4F42-9375-92D88515A8A4}" type="pres">
      <dgm:prSet presAssocID="{81506280-EDE6-4849-9236-8321308F32AB}" presName="hierChild4" presStyleCnt="0"/>
      <dgm:spPr/>
    </dgm:pt>
    <dgm:pt modelId="{20833E14-86DE-4593-9855-3AE4A63FF3B5}" type="pres">
      <dgm:prSet presAssocID="{81506280-EDE6-4849-9236-8321308F32AB}" presName="hierChild5" presStyleCnt="0"/>
      <dgm:spPr/>
    </dgm:pt>
    <dgm:pt modelId="{2A3451A2-D935-4AB2-A24F-969C02A3141D}" type="pres">
      <dgm:prSet presAssocID="{97FD7520-54EE-4D4B-9D11-03CB6310DDFB}" presName="Name37" presStyleLbl="parChTrans1D2" presStyleIdx="1" presStyleCnt="7"/>
      <dgm:spPr/>
    </dgm:pt>
    <dgm:pt modelId="{0D468E7A-B0BA-4276-87B4-2DF0937682DE}" type="pres">
      <dgm:prSet presAssocID="{7519E8C0-2945-4673-A6E1-CF2C42C6DA03}" presName="hierRoot2" presStyleCnt="0">
        <dgm:presLayoutVars>
          <dgm:hierBranch val="init"/>
        </dgm:presLayoutVars>
      </dgm:prSet>
      <dgm:spPr/>
    </dgm:pt>
    <dgm:pt modelId="{182D3676-237C-4277-8FE0-B025D50E54F5}" type="pres">
      <dgm:prSet presAssocID="{7519E8C0-2945-4673-A6E1-CF2C42C6DA03}" presName="rootComposite" presStyleCnt="0"/>
      <dgm:spPr/>
    </dgm:pt>
    <dgm:pt modelId="{97330289-CB5F-446D-AA42-D7B580BBE6EB}" type="pres">
      <dgm:prSet presAssocID="{7519E8C0-2945-4673-A6E1-CF2C42C6DA03}" presName="rootText" presStyleLbl="node2" presStyleIdx="1" presStyleCnt="7">
        <dgm:presLayoutVars>
          <dgm:chPref val="3"/>
        </dgm:presLayoutVars>
      </dgm:prSet>
      <dgm:spPr/>
    </dgm:pt>
    <dgm:pt modelId="{7613A6A1-4F2B-41B7-B76B-230BA4BE60F3}" type="pres">
      <dgm:prSet presAssocID="{7519E8C0-2945-4673-A6E1-CF2C42C6DA03}" presName="rootConnector" presStyleLbl="node2" presStyleIdx="1" presStyleCnt="7"/>
      <dgm:spPr/>
    </dgm:pt>
    <dgm:pt modelId="{6DAB74D4-B530-49FC-95D1-F55E7F480D67}" type="pres">
      <dgm:prSet presAssocID="{7519E8C0-2945-4673-A6E1-CF2C42C6DA03}" presName="hierChild4" presStyleCnt="0"/>
      <dgm:spPr/>
    </dgm:pt>
    <dgm:pt modelId="{40648CEB-9DEB-4CB5-AD8C-901B183B9091}" type="pres">
      <dgm:prSet presAssocID="{7519E8C0-2945-4673-A6E1-CF2C42C6DA03}" presName="hierChild5" presStyleCnt="0"/>
      <dgm:spPr/>
    </dgm:pt>
    <dgm:pt modelId="{85F594B9-2EE3-4A8B-9320-1AB35FB94D2B}" type="pres">
      <dgm:prSet presAssocID="{DFEED346-5FF0-4447-A7A4-229B6E9010EF}" presName="Name37" presStyleLbl="parChTrans1D2" presStyleIdx="2" presStyleCnt="7"/>
      <dgm:spPr/>
    </dgm:pt>
    <dgm:pt modelId="{0FC21B9E-1363-41FF-9F43-6D2FD99F9E68}" type="pres">
      <dgm:prSet presAssocID="{834CEC60-C0F9-41B4-AD9B-B4571A2FCECA}" presName="hierRoot2" presStyleCnt="0">
        <dgm:presLayoutVars>
          <dgm:hierBranch val="init"/>
        </dgm:presLayoutVars>
      </dgm:prSet>
      <dgm:spPr/>
    </dgm:pt>
    <dgm:pt modelId="{CB48E479-1BF9-4D06-8919-04E902FD2D84}" type="pres">
      <dgm:prSet presAssocID="{834CEC60-C0F9-41B4-AD9B-B4571A2FCECA}" presName="rootComposite" presStyleCnt="0"/>
      <dgm:spPr/>
    </dgm:pt>
    <dgm:pt modelId="{6DDAA225-EE87-4409-AEE6-7DF5CB500BF0}" type="pres">
      <dgm:prSet presAssocID="{834CEC60-C0F9-41B4-AD9B-B4571A2FCECA}" presName="rootText" presStyleLbl="node2" presStyleIdx="2" presStyleCnt="7">
        <dgm:presLayoutVars>
          <dgm:chPref val="3"/>
        </dgm:presLayoutVars>
      </dgm:prSet>
      <dgm:spPr/>
    </dgm:pt>
    <dgm:pt modelId="{2FE4908C-BB2B-4ABC-996A-6805578F62A9}" type="pres">
      <dgm:prSet presAssocID="{834CEC60-C0F9-41B4-AD9B-B4571A2FCECA}" presName="rootConnector" presStyleLbl="node2" presStyleIdx="2" presStyleCnt="7"/>
      <dgm:spPr/>
    </dgm:pt>
    <dgm:pt modelId="{DF5EB1A2-3B3F-4D01-9B0C-858F19791E41}" type="pres">
      <dgm:prSet presAssocID="{834CEC60-C0F9-41B4-AD9B-B4571A2FCECA}" presName="hierChild4" presStyleCnt="0"/>
      <dgm:spPr/>
    </dgm:pt>
    <dgm:pt modelId="{F3CE6968-78F1-48F0-93B3-DE6C0F6B1AAE}" type="pres">
      <dgm:prSet presAssocID="{834CEC60-C0F9-41B4-AD9B-B4571A2FCECA}" presName="hierChild5" presStyleCnt="0"/>
      <dgm:spPr/>
    </dgm:pt>
    <dgm:pt modelId="{5FDF8AE9-E911-4124-9463-16AEE6AAD56C}" type="pres">
      <dgm:prSet presAssocID="{55724353-031E-4037-B790-537503554461}" presName="Name37" presStyleLbl="parChTrans1D2" presStyleIdx="3" presStyleCnt="7"/>
      <dgm:spPr/>
    </dgm:pt>
    <dgm:pt modelId="{D4F250A7-B1D6-4151-97E5-54989BDA4ADB}" type="pres">
      <dgm:prSet presAssocID="{3EAC0710-ABB9-4234-82A3-E90FC721C121}" presName="hierRoot2" presStyleCnt="0">
        <dgm:presLayoutVars>
          <dgm:hierBranch val="init"/>
        </dgm:presLayoutVars>
      </dgm:prSet>
      <dgm:spPr/>
    </dgm:pt>
    <dgm:pt modelId="{E293FE0C-066D-42E5-B568-FFC91CAE523E}" type="pres">
      <dgm:prSet presAssocID="{3EAC0710-ABB9-4234-82A3-E90FC721C121}" presName="rootComposite" presStyleCnt="0"/>
      <dgm:spPr/>
    </dgm:pt>
    <dgm:pt modelId="{928E98A1-5EB1-49FC-B87D-26BC97DC38EA}" type="pres">
      <dgm:prSet presAssocID="{3EAC0710-ABB9-4234-82A3-E90FC721C121}" presName="rootText" presStyleLbl="node2" presStyleIdx="3" presStyleCnt="7">
        <dgm:presLayoutVars>
          <dgm:chPref val="3"/>
        </dgm:presLayoutVars>
      </dgm:prSet>
      <dgm:spPr/>
    </dgm:pt>
    <dgm:pt modelId="{E607038E-1922-44CF-A15E-303AFF7B7EBC}" type="pres">
      <dgm:prSet presAssocID="{3EAC0710-ABB9-4234-82A3-E90FC721C121}" presName="rootConnector" presStyleLbl="node2" presStyleIdx="3" presStyleCnt="7"/>
      <dgm:spPr/>
    </dgm:pt>
    <dgm:pt modelId="{78306E85-5A56-4334-9E92-DF514289AADA}" type="pres">
      <dgm:prSet presAssocID="{3EAC0710-ABB9-4234-82A3-E90FC721C121}" presName="hierChild4" presStyleCnt="0"/>
      <dgm:spPr/>
    </dgm:pt>
    <dgm:pt modelId="{6A28D8D4-954F-4759-9D6C-E0F87B2633A7}" type="pres">
      <dgm:prSet presAssocID="{3EAC0710-ABB9-4234-82A3-E90FC721C121}" presName="hierChild5" presStyleCnt="0"/>
      <dgm:spPr/>
    </dgm:pt>
    <dgm:pt modelId="{10523CFA-ABC1-4008-951E-999BD94C353C}" type="pres">
      <dgm:prSet presAssocID="{A96A9570-350C-4972-B2B8-E1FD39F3F103}" presName="Name37" presStyleLbl="parChTrans1D2" presStyleIdx="4" presStyleCnt="7"/>
      <dgm:spPr/>
    </dgm:pt>
    <dgm:pt modelId="{276509C9-963D-4CDD-9CFA-A3B0763D4D93}" type="pres">
      <dgm:prSet presAssocID="{91F1BD97-7695-4AEA-9FB2-F09970C773BA}" presName="hierRoot2" presStyleCnt="0">
        <dgm:presLayoutVars>
          <dgm:hierBranch val="init"/>
        </dgm:presLayoutVars>
      </dgm:prSet>
      <dgm:spPr/>
    </dgm:pt>
    <dgm:pt modelId="{565801FD-025F-4864-84D1-0172191BE2ED}" type="pres">
      <dgm:prSet presAssocID="{91F1BD97-7695-4AEA-9FB2-F09970C773BA}" presName="rootComposite" presStyleCnt="0"/>
      <dgm:spPr/>
    </dgm:pt>
    <dgm:pt modelId="{CB4AE880-7448-40EB-BD63-64AA9BCD38AD}" type="pres">
      <dgm:prSet presAssocID="{91F1BD97-7695-4AEA-9FB2-F09970C773BA}" presName="rootText" presStyleLbl="node2" presStyleIdx="4" presStyleCnt="7">
        <dgm:presLayoutVars>
          <dgm:chPref val="3"/>
        </dgm:presLayoutVars>
      </dgm:prSet>
      <dgm:spPr/>
    </dgm:pt>
    <dgm:pt modelId="{9970296F-5330-47E2-AF8F-0C6B5262E6FE}" type="pres">
      <dgm:prSet presAssocID="{91F1BD97-7695-4AEA-9FB2-F09970C773BA}" presName="rootConnector" presStyleLbl="node2" presStyleIdx="4" presStyleCnt="7"/>
      <dgm:spPr/>
    </dgm:pt>
    <dgm:pt modelId="{2375A035-34C9-4105-A95F-C3BD3B1E73B4}" type="pres">
      <dgm:prSet presAssocID="{91F1BD97-7695-4AEA-9FB2-F09970C773BA}" presName="hierChild4" presStyleCnt="0"/>
      <dgm:spPr/>
    </dgm:pt>
    <dgm:pt modelId="{6E51B959-7CA1-463B-8F4A-0BF30F0CDE18}" type="pres">
      <dgm:prSet presAssocID="{91F1BD97-7695-4AEA-9FB2-F09970C773BA}" presName="hierChild5" presStyleCnt="0"/>
      <dgm:spPr/>
    </dgm:pt>
    <dgm:pt modelId="{EDB17EAC-BB3A-4201-B1AE-7A50F8E38B9C}" type="pres">
      <dgm:prSet presAssocID="{EC286A7D-3507-41BC-B713-0A47CF8283E5}" presName="Name37" presStyleLbl="parChTrans1D2" presStyleIdx="5" presStyleCnt="7"/>
      <dgm:spPr/>
    </dgm:pt>
    <dgm:pt modelId="{9B9D877A-C959-4091-B13C-5FAD69B3DA51}" type="pres">
      <dgm:prSet presAssocID="{4D2FF9EA-48C4-4AF9-9100-D338743D13E1}" presName="hierRoot2" presStyleCnt="0">
        <dgm:presLayoutVars>
          <dgm:hierBranch val="init"/>
        </dgm:presLayoutVars>
      </dgm:prSet>
      <dgm:spPr/>
    </dgm:pt>
    <dgm:pt modelId="{83CADFE7-43B0-4A26-9810-861F1745C493}" type="pres">
      <dgm:prSet presAssocID="{4D2FF9EA-48C4-4AF9-9100-D338743D13E1}" presName="rootComposite" presStyleCnt="0"/>
      <dgm:spPr/>
    </dgm:pt>
    <dgm:pt modelId="{1C1FB76F-C015-4896-9A31-629D7A10D877}" type="pres">
      <dgm:prSet presAssocID="{4D2FF9EA-48C4-4AF9-9100-D338743D13E1}" presName="rootText" presStyleLbl="node2" presStyleIdx="5" presStyleCnt="7">
        <dgm:presLayoutVars>
          <dgm:chPref val="3"/>
        </dgm:presLayoutVars>
      </dgm:prSet>
      <dgm:spPr/>
    </dgm:pt>
    <dgm:pt modelId="{8CD19308-1671-4416-9652-7767B3995981}" type="pres">
      <dgm:prSet presAssocID="{4D2FF9EA-48C4-4AF9-9100-D338743D13E1}" presName="rootConnector" presStyleLbl="node2" presStyleIdx="5" presStyleCnt="7"/>
      <dgm:spPr/>
    </dgm:pt>
    <dgm:pt modelId="{3A6D31B9-3049-4779-854C-E8AB4522EEF6}" type="pres">
      <dgm:prSet presAssocID="{4D2FF9EA-48C4-4AF9-9100-D338743D13E1}" presName="hierChild4" presStyleCnt="0"/>
      <dgm:spPr/>
    </dgm:pt>
    <dgm:pt modelId="{E94BF855-6134-42B2-8AE8-E2577E04C824}" type="pres">
      <dgm:prSet presAssocID="{4D2FF9EA-48C4-4AF9-9100-D338743D13E1}" presName="hierChild5" presStyleCnt="0"/>
      <dgm:spPr/>
    </dgm:pt>
    <dgm:pt modelId="{AECBB555-EF24-477F-9178-D014212CF485}" type="pres">
      <dgm:prSet presAssocID="{054FD2C9-08E7-4A60-9F72-D43A674B17D9}" presName="Name37" presStyleLbl="parChTrans1D2" presStyleIdx="6" presStyleCnt="7"/>
      <dgm:spPr/>
    </dgm:pt>
    <dgm:pt modelId="{1F9C2BD0-895E-4294-B20E-9C171A330120}" type="pres">
      <dgm:prSet presAssocID="{438D9362-FCCB-4981-9953-92515E199260}" presName="hierRoot2" presStyleCnt="0">
        <dgm:presLayoutVars>
          <dgm:hierBranch val="init"/>
        </dgm:presLayoutVars>
      </dgm:prSet>
      <dgm:spPr/>
    </dgm:pt>
    <dgm:pt modelId="{BE7BA0FD-47D6-443B-9AE5-70D26E5F70BE}" type="pres">
      <dgm:prSet presAssocID="{438D9362-FCCB-4981-9953-92515E199260}" presName="rootComposite" presStyleCnt="0"/>
      <dgm:spPr/>
    </dgm:pt>
    <dgm:pt modelId="{6A055DEA-C3BF-4911-9979-D1A73C12A2B1}" type="pres">
      <dgm:prSet presAssocID="{438D9362-FCCB-4981-9953-92515E199260}" presName="rootText" presStyleLbl="node2" presStyleIdx="6" presStyleCnt="7">
        <dgm:presLayoutVars>
          <dgm:chPref val="3"/>
        </dgm:presLayoutVars>
      </dgm:prSet>
      <dgm:spPr/>
    </dgm:pt>
    <dgm:pt modelId="{6FFFBE10-07C6-46B9-92AA-4CD476A0290B}" type="pres">
      <dgm:prSet presAssocID="{438D9362-FCCB-4981-9953-92515E199260}" presName="rootConnector" presStyleLbl="node2" presStyleIdx="6" presStyleCnt="7"/>
      <dgm:spPr/>
    </dgm:pt>
    <dgm:pt modelId="{34FCB67C-5DB0-4710-9390-413B112B825F}" type="pres">
      <dgm:prSet presAssocID="{438D9362-FCCB-4981-9953-92515E199260}" presName="hierChild4" presStyleCnt="0"/>
      <dgm:spPr/>
    </dgm:pt>
    <dgm:pt modelId="{477F5017-61BB-4EFC-A602-76C7A9AB4688}" type="pres">
      <dgm:prSet presAssocID="{438D9362-FCCB-4981-9953-92515E199260}" presName="hierChild5" presStyleCnt="0"/>
      <dgm:spPr/>
    </dgm:pt>
    <dgm:pt modelId="{B5E4793B-2240-4D12-ACD5-AE383519BFB9}" type="pres">
      <dgm:prSet presAssocID="{3FFD4C39-5258-4121-882F-BD5CE3DDF310}" presName="hierChild3" presStyleCnt="0"/>
      <dgm:spPr/>
    </dgm:pt>
  </dgm:ptLst>
  <dgm:cxnLst>
    <dgm:cxn modelId="{80AF470C-C939-4FB7-B823-D3A66E67B4D1}" type="presOf" srcId="{834CEC60-C0F9-41B4-AD9B-B4571A2FCECA}" destId="{2FE4908C-BB2B-4ABC-996A-6805578F62A9}" srcOrd="1" destOrd="0" presId="urn:microsoft.com/office/officeart/2005/8/layout/orgChart1"/>
    <dgm:cxn modelId="{88DFC510-4513-49A1-BE6A-EC09E239D581}" srcId="{3FFD4C39-5258-4121-882F-BD5CE3DDF310}" destId="{438D9362-FCCB-4981-9953-92515E199260}" srcOrd="6" destOrd="0" parTransId="{054FD2C9-08E7-4A60-9F72-D43A674B17D9}" sibTransId="{68309722-4064-46F6-8EA6-00216188C6A3}"/>
    <dgm:cxn modelId="{635EFC14-3708-41B3-AF54-BEB7A1110D7F}" type="presOf" srcId="{438D9362-FCCB-4981-9953-92515E199260}" destId="{6FFFBE10-07C6-46B9-92AA-4CD476A0290B}" srcOrd="1" destOrd="0" presId="urn:microsoft.com/office/officeart/2005/8/layout/orgChart1"/>
    <dgm:cxn modelId="{9942C517-C02F-45AC-B785-1D57BA06866E}" type="presOf" srcId="{834CEC60-C0F9-41B4-AD9B-B4571A2FCECA}" destId="{6DDAA225-EE87-4409-AEE6-7DF5CB500BF0}" srcOrd="0" destOrd="0" presId="urn:microsoft.com/office/officeart/2005/8/layout/orgChart1"/>
    <dgm:cxn modelId="{4A89B422-A6B7-4D06-8378-7AD5CA0751F4}" srcId="{3FFD4C39-5258-4121-882F-BD5CE3DDF310}" destId="{3EAC0710-ABB9-4234-82A3-E90FC721C121}" srcOrd="3" destOrd="0" parTransId="{55724353-031E-4037-B790-537503554461}" sibTransId="{18C0E917-DCC1-4D7C-8E26-02421FA29752}"/>
    <dgm:cxn modelId="{78C7E324-5FB6-40B0-96B3-76E6839DE164}" type="presOf" srcId="{91F1BD97-7695-4AEA-9FB2-F09970C773BA}" destId="{CB4AE880-7448-40EB-BD63-64AA9BCD38AD}" srcOrd="0" destOrd="0" presId="urn:microsoft.com/office/officeart/2005/8/layout/orgChart1"/>
    <dgm:cxn modelId="{45DC8E2C-B5D0-4D33-928E-02C4D8C892FD}" type="presOf" srcId="{A96A9570-350C-4972-B2B8-E1FD39F3F103}" destId="{10523CFA-ABC1-4008-951E-999BD94C353C}" srcOrd="0" destOrd="0" presId="urn:microsoft.com/office/officeart/2005/8/layout/orgChart1"/>
    <dgm:cxn modelId="{EE65FD37-94B2-4BB3-8D97-1E60A3ED9B44}" type="presOf" srcId="{81506280-EDE6-4849-9236-8321308F32AB}" destId="{4A87160B-4DD6-4C0F-AC2A-DD62EEAB626C}" srcOrd="0" destOrd="0" presId="urn:microsoft.com/office/officeart/2005/8/layout/orgChart1"/>
    <dgm:cxn modelId="{45CA0C5B-39BD-443B-9EA7-A3278FA0D032}" type="presOf" srcId="{438D9362-FCCB-4981-9953-92515E199260}" destId="{6A055DEA-C3BF-4911-9979-D1A73C12A2B1}" srcOrd="0" destOrd="0" presId="urn:microsoft.com/office/officeart/2005/8/layout/orgChart1"/>
    <dgm:cxn modelId="{BC78E269-57F7-4516-854B-447889592C79}" type="presOf" srcId="{7519E8C0-2945-4673-A6E1-CF2C42C6DA03}" destId="{7613A6A1-4F2B-41B7-B76B-230BA4BE60F3}" srcOrd="1" destOrd="0" presId="urn:microsoft.com/office/officeart/2005/8/layout/orgChart1"/>
    <dgm:cxn modelId="{FBC9EA73-20DE-48D2-8260-C643F37B09EB}" type="presOf" srcId="{81506280-EDE6-4849-9236-8321308F32AB}" destId="{A1A321B1-E482-4B71-BE3D-AABED06659D1}" srcOrd="1" destOrd="0" presId="urn:microsoft.com/office/officeart/2005/8/layout/orgChart1"/>
    <dgm:cxn modelId="{FE351B56-E0B5-4065-BFE1-D94E37ADA8DC}" type="presOf" srcId="{4D2FF9EA-48C4-4AF9-9100-D338743D13E1}" destId="{8CD19308-1671-4416-9652-7767B3995981}" srcOrd="1" destOrd="0" presId="urn:microsoft.com/office/officeart/2005/8/layout/orgChart1"/>
    <dgm:cxn modelId="{D8D7CB76-6BC3-4192-AF09-8ED03E24F877}" type="presOf" srcId="{EC286A7D-3507-41BC-B713-0A47CF8283E5}" destId="{EDB17EAC-BB3A-4201-B1AE-7A50F8E38B9C}" srcOrd="0" destOrd="0" presId="urn:microsoft.com/office/officeart/2005/8/layout/orgChart1"/>
    <dgm:cxn modelId="{4E439359-A694-4D0C-8B0D-00B2343AD429}" type="presOf" srcId="{91F1BD97-7695-4AEA-9FB2-F09970C773BA}" destId="{9970296F-5330-47E2-AF8F-0C6B5262E6FE}" srcOrd="1" destOrd="0" presId="urn:microsoft.com/office/officeart/2005/8/layout/orgChart1"/>
    <dgm:cxn modelId="{6A65297E-2012-4459-886A-AB5A361ECC74}" srcId="{3FFD4C39-5258-4121-882F-BD5CE3DDF310}" destId="{4D2FF9EA-48C4-4AF9-9100-D338743D13E1}" srcOrd="5" destOrd="0" parTransId="{EC286A7D-3507-41BC-B713-0A47CF8283E5}" sibTransId="{A5A0ADA0-9DA2-4620-9B86-34AEC402DC0D}"/>
    <dgm:cxn modelId="{602C577E-74E0-45AC-98C2-CD5234D374C0}" type="presOf" srcId="{054FD2C9-08E7-4A60-9F72-D43A674B17D9}" destId="{AECBB555-EF24-477F-9178-D014212CF485}" srcOrd="0" destOrd="0" presId="urn:microsoft.com/office/officeart/2005/8/layout/orgChart1"/>
    <dgm:cxn modelId="{817EC381-888B-49BA-B047-0542D52FA967}" type="presOf" srcId="{3FFD4C39-5258-4121-882F-BD5CE3DDF310}" destId="{85BEB507-7C29-4642-B389-9C3038B7ADBD}" srcOrd="1" destOrd="0" presId="urn:microsoft.com/office/officeart/2005/8/layout/orgChart1"/>
    <dgm:cxn modelId="{4091AF8C-E05C-428B-8127-3C239ECCF064}" type="presOf" srcId="{3EAC0710-ABB9-4234-82A3-E90FC721C121}" destId="{928E98A1-5EB1-49FC-B87D-26BC97DC38EA}" srcOrd="0" destOrd="0" presId="urn:microsoft.com/office/officeart/2005/8/layout/orgChart1"/>
    <dgm:cxn modelId="{27F00993-A8FA-491D-8F62-26AE8854894C}" type="presOf" srcId="{3EAC0710-ABB9-4234-82A3-E90FC721C121}" destId="{E607038E-1922-44CF-A15E-303AFF7B7EBC}" srcOrd="1" destOrd="0" presId="urn:microsoft.com/office/officeart/2005/8/layout/orgChart1"/>
    <dgm:cxn modelId="{CD3C2C97-E006-411C-B912-7A6A8A19ADF4}" srcId="{3FFD4C39-5258-4121-882F-BD5CE3DDF310}" destId="{7519E8C0-2945-4673-A6E1-CF2C42C6DA03}" srcOrd="1" destOrd="0" parTransId="{97FD7520-54EE-4D4B-9D11-03CB6310DDFB}" sibTransId="{D6FAEE41-9130-4EF1-8C47-3FF29E0DB13F}"/>
    <dgm:cxn modelId="{15470BA3-C8A1-4EC9-AC81-856222EDEA1F}" type="presOf" srcId="{55724353-031E-4037-B790-537503554461}" destId="{5FDF8AE9-E911-4124-9463-16AEE6AAD56C}" srcOrd="0" destOrd="0" presId="urn:microsoft.com/office/officeart/2005/8/layout/orgChart1"/>
    <dgm:cxn modelId="{E82E13A6-EB5F-45EB-9555-0FCF627B4E22}" type="presOf" srcId="{97FD7520-54EE-4D4B-9D11-03CB6310DDFB}" destId="{2A3451A2-D935-4AB2-A24F-969C02A3141D}" srcOrd="0" destOrd="0" presId="urn:microsoft.com/office/officeart/2005/8/layout/orgChart1"/>
    <dgm:cxn modelId="{E5B443B0-EF59-41D7-8A57-CFF62A9B1E5D}" type="presOf" srcId="{4D2FF9EA-48C4-4AF9-9100-D338743D13E1}" destId="{1C1FB76F-C015-4896-9A31-629D7A10D877}" srcOrd="0" destOrd="0" presId="urn:microsoft.com/office/officeart/2005/8/layout/orgChart1"/>
    <dgm:cxn modelId="{B8EA51BE-6468-426A-A1BB-058CF2B92888}" srcId="{A581CEAA-7BC8-4809-95D3-0D876B7E91E1}" destId="{3FFD4C39-5258-4121-882F-BD5CE3DDF310}" srcOrd="0" destOrd="0" parTransId="{F2FE3D29-D96B-4F31-963D-4A2266A003F7}" sibTransId="{85761A1C-8B13-4231-A38B-3512F408AE14}"/>
    <dgm:cxn modelId="{FADB2EC6-CE3E-4DAD-933E-A92D2B6FCD18}" type="presOf" srcId="{3FFD4C39-5258-4121-882F-BD5CE3DDF310}" destId="{74E5F154-14C9-45F2-B708-30274CCA6195}" srcOrd="0" destOrd="0" presId="urn:microsoft.com/office/officeart/2005/8/layout/orgChart1"/>
    <dgm:cxn modelId="{C22C5FD3-3E9A-4701-BEA5-A15E659C82EF}" srcId="{3FFD4C39-5258-4121-882F-BD5CE3DDF310}" destId="{834CEC60-C0F9-41B4-AD9B-B4571A2FCECA}" srcOrd="2" destOrd="0" parTransId="{DFEED346-5FF0-4447-A7A4-229B6E9010EF}" sibTransId="{80A0995D-15A2-419A-A7D0-E938CC0EFAB2}"/>
    <dgm:cxn modelId="{818490DA-BE7D-4E0A-972B-0DE64E56C557}" srcId="{3FFD4C39-5258-4121-882F-BD5CE3DDF310}" destId="{91F1BD97-7695-4AEA-9FB2-F09970C773BA}" srcOrd="4" destOrd="0" parTransId="{A96A9570-350C-4972-B2B8-E1FD39F3F103}" sibTransId="{C6B6C7AB-AE83-431D-9CD0-CC46179CB1C9}"/>
    <dgm:cxn modelId="{BFD254E4-E807-4086-B568-9753B87C37E2}" type="presOf" srcId="{7519E8C0-2945-4673-A6E1-CF2C42C6DA03}" destId="{97330289-CB5F-446D-AA42-D7B580BBE6EB}" srcOrd="0" destOrd="0" presId="urn:microsoft.com/office/officeart/2005/8/layout/orgChart1"/>
    <dgm:cxn modelId="{F28FE7E8-D1DE-4487-B347-FF0CDA21B962}" type="presOf" srcId="{B4B7F218-1B70-40D3-9C38-5D807C4C6497}" destId="{6E797DF5-23CA-47F5-ADF6-74A5D223F1E3}" srcOrd="0" destOrd="0" presId="urn:microsoft.com/office/officeart/2005/8/layout/orgChart1"/>
    <dgm:cxn modelId="{A23FECE9-387C-4AC2-9084-CC42E4340756}" type="presOf" srcId="{A581CEAA-7BC8-4809-95D3-0D876B7E91E1}" destId="{348C3E86-1B1C-4333-85C5-5C77C75393F5}" srcOrd="0" destOrd="0" presId="urn:microsoft.com/office/officeart/2005/8/layout/orgChart1"/>
    <dgm:cxn modelId="{79FF03F5-31D7-49EC-9219-DDCEE31AC075}" srcId="{3FFD4C39-5258-4121-882F-BD5CE3DDF310}" destId="{81506280-EDE6-4849-9236-8321308F32AB}" srcOrd="0" destOrd="0" parTransId="{B4B7F218-1B70-40D3-9C38-5D807C4C6497}" sibTransId="{B8645885-0FAD-441B-BC63-4FDDEA63C57E}"/>
    <dgm:cxn modelId="{CC7E7AFC-D1B4-4F5A-BC95-7567F32E6E74}" type="presOf" srcId="{DFEED346-5FF0-4447-A7A4-229B6E9010EF}" destId="{85F594B9-2EE3-4A8B-9320-1AB35FB94D2B}" srcOrd="0" destOrd="0" presId="urn:microsoft.com/office/officeart/2005/8/layout/orgChart1"/>
    <dgm:cxn modelId="{316D425F-EA1A-4442-B6C4-B283A2A2F1D8}" type="presParOf" srcId="{348C3E86-1B1C-4333-85C5-5C77C75393F5}" destId="{F91D058D-FDB9-4A76-8035-9208A03DA4EA}" srcOrd="0" destOrd="0" presId="urn:microsoft.com/office/officeart/2005/8/layout/orgChart1"/>
    <dgm:cxn modelId="{80F91380-B878-456E-BECD-1CECA36E9640}" type="presParOf" srcId="{F91D058D-FDB9-4A76-8035-9208A03DA4EA}" destId="{ACDF1CB1-B915-4355-A31E-8B6D0E24B47E}" srcOrd="0" destOrd="0" presId="urn:microsoft.com/office/officeart/2005/8/layout/orgChart1"/>
    <dgm:cxn modelId="{683F8414-2A25-411A-8F94-5EC46F9F4484}" type="presParOf" srcId="{ACDF1CB1-B915-4355-A31E-8B6D0E24B47E}" destId="{74E5F154-14C9-45F2-B708-30274CCA6195}" srcOrd="0" destOrd="0" presId="urn:microsoft.com/office/officeart/2005/8/layout/orgChart1"/>
    <dgm:cxn modelId="{C8B00F72-9CAD-475A-9224-93E1F727576B}" type="presParOf" srcId="{ACDF1CB1-B915-4355-A31E-8B6D0E24B47E}" destId="{85BEB507-7C29-4642-B389-9C3038B7ADBD}" srcOrd="1" destOrd="0" presId="urn:microsoft.com/office/officeart/2005/8/layout/orgChart1"/>
    <dgm:cxn modelId="{73F6DE6F-B6D0-452A-90E1-AF04BA2C40F6}" type="presParOf" srcId="{F91D058D-FDB9-4A76-8035-9208A03DA4EA}" destId="{5D331503-F2E5-4BAB-A077-6668B4ED1ADB}" srcOrd="1" destOrd="0" presId="urn:microsoft.com/office/officeart/2005/8/layout/orgChart1"/>
    <dgm:cxn modelId="{A30CCC01-027A-4302-925C-BE9F02D08994}" type="presParOf" srcId="{5D331503-F2E5-4BAB-A077-6668B4ED1ADB}" destId="{6E797DF5-23CA-47F5-ADF6-74A5D223F1E3}" srcOrd="0" destOrd="0" presId="urn:microsoft.com/office/officeart/2005/8/layout/orgChart1"/>
    <dgm:cxn modelId="{A1379D6F-BF35-4F0A-B971-0A7806B05D72}" type="presParOf" srcId="{5D331503-F2E5-4BAB-A077-6668B4ED1ADB}" destId="{5B266686-E366-4695-85FD-A598B909F95C}" srcOrd="1" destOrd="0" presId="urn:microsoft.com/office/officeart/2005/8/layout/orgChart1"/>
    <dgm:cxn modelId="{04BC8F8B-243E-477C-9E50-EDC280AF15C4}" type="presParOf" srcId="{5B266686-E366-4695-85FD-A598B909F95C}" destId="{53FBC567-EAE3-47B8-BFA2-0E3569CD112B}" srcOrd="0" destOrd="0" presId="urn:microsoft.com/office/officeart/2005/8/layout/orgChart1"/>
    <dgm:cxn modelId="{3B847D0B-F2A4-4D5F-828D-3D4C0594934C}" type="presParOf" srcId="{53FBC567-EAE3-47B8-BFA2-0E3569CD112B}" destId="{4A87160B-4DD6-4C0F-AC2A-DD62EEAB626C}" srcOrd="0" destOrd="0" presId="urn:microsoft.com/office/officeart/2005/8/layout/orgChart1"/>
    <dgm:cxn modelId="{59B5B3EF-8250-4220-AED1-C12827A18BF0}" type="presParOf" srcId="{53FBC567-EAE3-47B8-BFA2-0E3569CD112B}" destId="{A1A321B1-E482-4B71-BE3D-AABED06659D1}" srcOrd="1" destOrd="0" presId="urn:microsoft.com/office/officeart/2005/8/layout/orgChart1"/>
    <dgm:cxn modelId="{02AB383A-4A85-41A4-B4F5-D3D2BD1D6578}" type="presParOf" srcId="{5B266686-E366-4695-85FD-A598B909F95C}" destId="{2F495C84-25DB-4F42-9375-92D88515A8A4}" srcOrd="1" destOrd="0" presId="urn:microsoft.com/office/officeart/2005/8/layout/orgChart1"/>
    <dgm:cxn modelId="{090416AA-E4ED-4674-8E59-D7D44A04621F}" type="presParOf" srcId="{5B266686-E366-4695-85FD-A598B909F95C}" destId="{20833E14-86DE-4593-9855-3AE4A63FF3B5}" srcOrd="2" destOrd="0" presId="urn:microsoft.com/office/officeart/2005/8/layout/orgChart1"/>
    <dgm:cxn modelId="{1229B32D-FC62-4285-ACA4-F3F709E5B4BF}" type="presParOf" srcId="{5D331503-F2E5-4BAB-A077-6668B4ED1ADB}" destId="{2A3451A2-D935-4AB2-A24F-969C02A3141D}" srcOrd="2" destOrd="0" presId="urn:microsoft.com/office/officeart/2005/8/layout/orgChart1"/>
    <dgm:cxn modelId="{BF0F6B1C-B401-4D63-86AA-4DABCA4D0BAB}" type="presParOf" srcId="{5D331503-F2E5-4BAB-A077-6668B4ED1ADB}" destId="{0D468E7A-B0BA-4276-87B4-2DF0937682DE}" srcOrd="3" destOrd="0" presId="urn:microsoft.com/office/officeart/2005/8/layout/orgChart1"/>
    <dgm:cxn modelId="{8E78CFBF-4497-45AA-8FD4-EA8536948EB4}" type="presParOf" srcId="{0D468E7A-B0BA-4276-87B4-2DF0937682DE}" destId="{182D3676-237C-4277-8FE0-B025D50E54F5}" srcOrd="0" destOrd="0" presId="urn:microsoft.com/office/officeart/2005/8/layout/orgChart1"/>
    <dgm:cxn modelId="{D14FB780-30BB-4846-81DE-40AFD55F4AA5}" type="presParOf" srcId="{182D3676-237C-4277-8FE0-B025D50E54F5}" destId="{97330289-CB5F-446D-AA42-D7B580BBE6EB}" srcOrd="0" destOrd="0" presId="urn:microsoft.com/office/officeart/2005/8/layout/orgChart1"/>
    <dgm:cxn modelId="{81AAF3BB-BC72-4BE8-85D3-C8D8FEEF2131}" type="presParOf" srcId="{182D3676-237C-4277-8FE0-B025D50E54F5}" destId="{7613A6A1-4F2B-41B7-B76B-230BA4BE60F3}" srcOrd="1" destOrd="0" presId="urn:microsoft.com/office/officeart/2005/8/layout/orgChart1"/>
    <dgm:cxn modelId="{72CD7F52-CEB5-49A0-A922-9D6F391E0B6F}" type="presParOf" srcId="{0D468E7A-B0BA-4276-87B4-2DF0937682DE}" destId="{6DAB74D4-B530-49FC-95D1-F55E7F480D67}" srcOrd="1" destOrd="0" presId="urn:microsoft.com/office/officeart/2005/8/layout/orgChart1"/>
    <dgm:cxn modelId="{BD31221D-5509-4CB6-B167-DF33C3EA1FA5}" type="presParOf" srcId="{0D468E7A-B0BA-4276-87B4-2DF0937682DE}" destId="{40648CEB-9DEB-4CB5-AD8C-901B183B9091}" srcOrd="2" destOrd="0" presId="urn:microsoft.com/office/officeart/2005/8/layout/orgChart1"/>
    <dgm:cxn modelId="{DE470AE9-9CA9-466F-87B8-452B8205BBE7}" type="presParOf" srcId="{5D331503-F2E5-4BAB-A077-6668B4ED1ADB}" destId="{85F594B9-2EE3-4A8B-9320-1AB35FB94D2B}" srcOrd="4" destOrd="0" presId="urn:microsoft.com/office/officeart/2005/8/layout/orgChart1"/>
    <dgm:cxn modelId="{B0199C03-EE16-4444-9051-7142610C1998}" type="presParOf" srcId="{5D331503-F2E5-4BAB-A077-6668B4ED1ADB}" destId="{0FC21B9E-1363-41FF-9F43-6D2FD99F9E68}" srcOrd="5" destOrd="0" presId="urn:microsoft.com/office/officeart/2005/8/layout/orgChart1"/>
    <dgm:cxn modelId="{9A743F93-5F1F-4EEF-A05D-2FB7E4DC1E8C}" type="presParOf" srcId="{0FC21B9E-1363-41FF-9F43-6D2FD99F9E68}" destId="{CB48E479-1BF9-4D06-8919-04E902FD2D84}" srcOrd="0" destOrd="0" presId="urn:microsoft.com/office/officeart/2005/8/layout/orgChart1"/>
    <dgm:cxn modelId="{B77A0E0B-B0A2-4D96-92D9-CDA45E60ED04}" type="presParOf" srcId="{CB48E479-1BF9-4D06-8919-04E902FD2D84}" destId="{6DDAA225-EE87-4409-AEE6-7DF5CB500BF0}" srcOrd="0" destOrd="0" presId="urn:microsoft.com/office/officeart/2005/8/layout/orgChart1"/>
    <dgm:cxn modelId="{7A9ED804-9EB9-471D-B282-9C352002DA82}" type="presParOf" srcId="{CB48E479-1BF9-4D06-8919-04E902FD2D84}" destId="{2FE4908C-BB2B-4ABC-996A-6805578F62A9}" srcOrd="1" destOrd="0" presId="urn:microsoft.com/office/officeart/2005/8/layout/orgChart1"/>
    <dgm:cxn modelId="{D60901D4-2405-46C5-AA4D-4399401F9562}" type="presParOf" srcId="{0FC21B9E-1363-41FF-9F43-6D2FD99F9E68}" destId="{DF5EB1A2-3B3F-4D01-9B0C-858F19791E41}" srcOrd="1" destOrd="0" presId="urn:microsoft.com/office/officeart/2005/8/layout/orgChart1"/>
    <dgm:cxn modelId="{87AEA811-EDFB-485A-AB4C-218A2E4D3CAD}" type="presParOf" srcId="{0FC21B9E-1363-41FF-9F43-6D2FD99F9E68}" destId="{F3CE6968-78F1-48F0-93B3-DE6C0F6B1AAE}" srcOrd="2" destOrd="0" presId="urn:microsoft.com/office/officeart/2005/8/layout/orgChart1"/>
    <dgm:cxn modelId="{D3871F4C-7338-4222-9B2C-D845D15BD79E}" type="presParOf" srcId="{5D331503-F2E5-4BAB-A077-6668B4ED1ADB}" destId="{5FDF8AE9-E911-4124-9463-16AEE6AAD56C}" srcOrd="6" destOrd="0" presId="urn:microsoft.com/office/officeart/2005/8/layout/orgChart1"/>
    <dgm:cxn modelId="{9A846123-D711-440E-A49D-EABDCA9BC50D}" type="presParOf" srcId="{5D331503-F2E5-4BAB-A077-6668B4ED1ADB}" destId="{D4F250A7-B1D6-4151-97E5-54989BDA4ADB}" srcOrd="7" destOrd="0" presId="urn:microsoft.com/office/officeart/2005/8/layout/orgChart1"/>
    <dgm:cxn modelId="{6547ADDC-FABE-4D85-A06A-3B86B73BAFE3}" type="presParOf" srcId="{D4F250A7-B1D6-4151-97E5-54989BDA4ADB}" destId="{E293FE0C-066D-42E5-B568-FFC91CAE523E}" srcOrd="0" destOrd="0" presId="urn:microsoft.com/office/officeart/2005/8/layout/orgChart1"/>
    <dgm:cxn modelId="{D73AB9E0-94AE-4C41-A309-21DEB015E39F}" type="presParOf" srcId="{E293FE0C-066D-42E5-B568-FFC91CAE523E}" destId="{928E98A1-5EB1-49FC-B87D-26BC97DC38EA}" srcOrd="0" destOrd="0" presId="urn:microsoft.com/office/officeart/2005/8/layout/orgChart1"/>
    <dgm:cxn modelId="{8F0C8DF7-55DD-42D6-8A60-BE309038C8D3}" type="presParOf" srcId="{E293FE0C-066D-42E5-B568-FFC91CAE523E}" destId="{E607038E-1922-44CF-A15E-303AFF7B7EBC}" srcOrd="1" destOrd="0" presId="urn:microsoft.com/office/officeart/2005/8/layout/orgChart1"/>
    <dgm:cxn modelId="{1E8C38D3-AEC1-4A9A-B84A-1825B16AAFB9}" type="presParOf" srcId="{D4F250A7-B1D6-4151-97E5-54989BDA4ADB}" destId="{78306E85-5A56-4334-9E92-DF514289AADA}" srcOrd="1" destOrd="0" presId="urn:microsoft.com/office/officeart/2005/8/layout/orgChart1"/>
    <dgm:cxn modelId="{1ACB1B3B-C20A-4BE5-846F-4F5FC46813AD}" type="presParOf" srcId="{D4F250A7-B1D6-4151-97E5-54989BDA4ADB}" destId="{6A28D8D4-954F-4759-9D6C-E0F87B2633A7}" srcOrd="2" destOrd="0" presId="urn:microsoft.com/office/officeart/2005/8/layout/orgChart1"/>
    <dgm:cxn modelId="{47477CBE-FAFC-4866-8F51-59E4329FD597}" type="presParOf" srcId="{5D331503-F2E5-4BAB-A077-6668B4ED1ADB}" destId="{10523CFA-ABC1-4008-951E-999BD94C353C}" srcOrd="8" destOrd="0" presId="urn:microsoft.com/office/officeart/2005/8/layout/orgChart1"/>
    <dgm:cxn modelId="{4A30EE72-F7E8-439E-AD89-EEB152CF526F}" type="presParOf" srcId="{5D331503-F2E5-4BAB-A077-6668B4ED1ADB}" destId="{276509C9-963D-4CDD-9CFA-A3B0763D4D93}" srcOrd="9" destOrd="0" presId="urn:microsoft.com/office/officeart/2005/8/layout/orgChart1"/>
    <dgm:cxn modelId="{DA7C3994-8E4E-424C-96B9-DA457FDBBA22}" type="presParOf" srcId="{276509C9-963D-4CDD-9CFA-A3B0763D4D93}" destId="{565801FD-025F-4864-84D1-0172191BE2ED}" srcOrd="0" destOrd="0" presId="urn:microsoft.com/office/officeart/2005/8/layout/orgChart1"/>
    <dgm:cxn modelId="{BAA65FC4-3965-40A8-8BEC-D94988E1FA55}" type="presParOf" srcId="{565801FD-025F-4864-84D1-0172191BE2ED}" destId="{CB4AE880-7448-40EB-BD63-64AA9BCD38AD}" srcOrd="0" destOrd="0" presId="urn:microsoft.com/office/officeart/2005/8/layout/orgChart1"/>
    <dgm:cxn modelId="{AF6CF424-6DFC-469D-A25D-3E26D28F641D}" type="presParOf" srcId="{565801FD-025F-4864-84D1-0172191BE2ED}" destId="{9970296F-5330-47E2-AF8F-0C6B5262E6FE}" srcOrd="1" destOrd="0" presId="urn:microsoft.com/office/officeart/2005/8/layout/orgChart1"/>
    <dgm:cxn modelId="{CCEE86A0-2E1A-49B4-B262-0983F897EA7E}" type="presParOf" srcId="{276509C9-963D-4CDD-9CFA-A3B0763D4D93}" destId="{2375A035-34C9-4105-A95F-C3BD3B1E73B4}" srcOrd="1" destOrd="0" presId="urn:microsoft.com/office/officeart/2005/8/layout/orgChart1"/>
    <dgm:cxn modelId="{ED6113D7-C2B3-4974-8530-0975F7590E06}" type="presParOf" srcId="{276509C9-963D-4CDD-9CFA-A3B0763D4D93}" destId="{6E51B959-7CA1-463B-8F4A-0BF30F0CDE18}" srcOrd="2" destOrd="0" presId="urn:microsoft.com/office/officeart/2005/8/layout/orgChart1"/>
    <dgm:cxn modelId="{A0184DC1-27E3-4C56-9941-EBF33443DA4C}" type="presParOf" srcId="{5D331503-F2E5-4BAB-A077-6668B4ED1ADB}" destId="{EDB17EAC-BB3A-4201-B1AE-7A50F8E38B9C}" srcOrd="10" destOrd="0" presId="urn:microsoft.com/office/officeart/2005/8/layout/orgChart1"/>
    <dgm:cxn modelId="{52A25C14-0839-47B5-91EA-BFBCF92BF565}" type="presParOf" srcId="{5D331503-F2E5-4BAB-A077-6668B4ED1ADB}" destId="{9B9D877A-C959-4091-B13C-5FAD69B3DA51}" srcOrd="11" destOrd="0" presId="urn:microsoft.com/office/officeart/2005/8/layout/orgChart1"/>
    <dgm:cxn modelId="{BE823BD1-18CA-418A-BEF7-182345AA56E4}" type="presParOf" srcId="{9B9D877A-C959-4091-B13C-5FAD69B3DA51}" destId="{83CADFE7-43B0-4A26-9810-861F1745C493}" srcOrd="0" destOrd="0" presId="urn:microsoft.com/office/officeart/2005/8/layout/orgChart1"/>
    <dgm:cxn modelId="{5EE496B8-5604-4F5A-910E-ACEBF5F97A3B}" type="presParOf" srcId="{83CADFE7-43B0-4A26-9810-861F1745C493}" destId="{1C1FB76F-C015-4896-9A31-629D7A10D877}" srcOrd="0" destOrd="0" presId="urn:microsoft.com/office/officeart/2005/8/layout/orgChart1"/>
    <dgm:cxn modelId="{BE6E239E-A037-44DE-80AD-267FE17DA206}" type="presParOf" srcId="{83CADFE7-43B0-4A26-9810-861F1745C493}" destId="{8CD19308-1671-4416-9652-7767B3995981}" srcOrd="1" destOrd="0" presId="urn:microsoft.com/office/officeart/2005/8/layout/orgChart1"/>
    <dgm:cxn modelId="{E2AB79CB-73A2-43A6-93EC-F06D8BA22D2F}" type="presParOf" srcId="{9B9D877A-C959-4091-B13C-5FAD69B3DA51}" destId="{3A6D31B9-3049-4779-854C-E8AB4522EEF6}" srcOrd="1" destOrd="0" presId="urn:microsoft.com/office/officeart/2005/8/layout/orgChart1"/>
    <dgm:cxn modelId="{381E4916-CBA0-40AB-95C5-B6BDA2316F50}" type="presParOf" srcId="{9B9D877A-C959-4091-B13C-5FAD69B3DA51}" destId="{E94BF855-6134-42B2-8AE8-E2577E04C824}" srcOrd="2" destOrd="0" presId="urn:microsoft.com/office/officeart/2005/8/layout/orgChart1"/>
    <dgm:cxn modelId="{8B1161F4-A061-4C01-970C-0CA517E6E0D5}" type="presParOf" srcId="{5D331503-F2E5-4BAB-A077-6668B4ED1ADB}" destId="{AECBB555-EF24-477F-9178-D014212CF485}" srcOrd="12" destOrd="0" presId="urn:microsoft.com/office/officeart/2005/8/layout/orgChart1"/>
    <dgm:cxn modelId="{631DF631-2726-47AC-9F26-9591DCE0B3C7}" type="presParOf" srcId="{5D331503-F2E5-4BAB-A077-6668B4ED1ADB}" destId="{1F9C2BD0-895E-4294-B20E-9C171A330120}" srcOrd="13" destOrd="0" presId="urn:microsoft.com/office/officeart/2005/8/layout/orgChart1"/>
    <dgm:cxn modelId="{26E6F575-1059-45D6-B239-77321F1FAA05}" type="presParOf" srcId="{1F9C2BD0-895E-4294-B20E-9C171A330120}" destId="{BE7BA0FD-47D6-443B-9AE5-70D26E5F70BE}" srcOrd="0" destOrd="0" presId="urn:microsoft.com/office/officeart/2005/8/layout/orgChart1"/>
    <dgm:cxn modelId="{01D1A994-5858-4561-93A3-402DAAD3B0B7}" type="presParOf" srcId="{BE7BA0FD-47D6-443B-9AE5-70D26E5F70BE}" destId="{6A055DEA-C3BF-4911-9979-D1A73C12A2B1}" srcOrd="0" destOrd="0" presId="urn:microsoft.com/office/officeart/2005/8/layout/orgChart1"/>
    <dgm:cxn modelId="{40658624-CF03-4D15-B8D2-54EC2537AB05}" type="presParOf" srcId="{BE7BA0FD-47D6-443B-9AE5-70D26E5F70BE}" destId="{6FFFBE10-07C6-46B9-92AA-4CD476A0290B}" srcOrd="1" destOrd="0" presId="urn:microsoft.com/office/officeart/2005/8/layout/orgChart1"/>
    <dgm:cxn modelId="{8E75766E-B6EE-4484-99D3-5CE77FB57F3D}" type="presParOf" srcId="{1F9C2BD0-895E-4294-B20E-9C171A330120}" destId="{34FCB67C-5DB0-4710-9390-413B112B825F}" srcOrd="1" destOrd="0" presId="urn:microsoft.com/office/officeart/2005/8/layout/orgChart1"/>
    <dgm:cxn modelId="{0C59B652-F6AA-4E07-AB58-69F70D214401}" type="presParOf" srcId="{1F9C2BD0-895E-4294-B20E-9C171A330120}" destId="{477F5017-61BB-4EFC-A602-76C7A9AB4688}" srcOrd="2" destOrd="0" presId="urn:microsoft.com/office/officeart/2005/8/layout/orgChart1"/>
    <dgm:cxn modelId="{775CDD1C-D485-4826-85EC-7109DAE16BD9}" type="presParOf" srcId="{F91D058D-FDB9-4A76-8035-9208A03DA4EA}" destId="{B5E4793B-2240-4D12-ACD5-AE383519BF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4D023C-81D5-4A90-B801-FDC1DB0B1881}" type="doc">
      <dgm:prSet loTypeId="urn:microsoft.com/office/officeart/2005/8/layout/arrow2" loCatId="process" qsTypeId="urn:microsoft.com/office/officeart/2005/8/quickstyle/simple4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ZA"/>
        </a:p>
      </dgm:t>
    </dgm:pt>
    <dgm:pt modelId="{95AC444E-B9E0-4549-BEA7-CABCAA0EAAB7}">
      <dgm:prSet phldrT="[Text]" phldr="0" custT="1"/>
      <dgm:spPr/>
      <dgm:t>
        <a:bodyPr rtlCol="0"/>
        <a:lstStyle/>
        <a:p>
          <a:pPr rtl="0"/>
          <a:r>
            <a:rPr lang="en-gb" sz="1400" b="1" i="0" noProof="0">
              <a:latin typeface="Arial" panose="020B0604020202020204"/>
            </a:rPr>
            <a:t>Sigurnost</a:t>
          </a:r>
          <a:endParaRPr lang="en-gb" sz="1400" b="1" i="0" noProof="0"/>
        </a:p>
      </dgm:t>
    </dgm:pt>
    <dgm:pt modelId="{541EBB46-79E7-4A37-8891-033EA4ED1306}" type="parTrans" cxnId="{136B92B9-9431-481A-9435-AC6BC55841AD}">
      <dgm:prSet/>
      <dgm:spPr/>
      <dgm:t>
        <a:bodyPr rtlCol="0"/>
        <a:lstStyle/>
        <a:p>
          <a:pPr rtl="0"/>
          <a:endParaRPr lang="en-US" sz="1800" noProof="0"/>
        </a:p>
      </dgm:t>
    </dgm:pt>
    <dgm:pt modelId="{62A6DD75-8A25-4059-9797-912CEAEF57AE}" type="sibTrans" cxnId="{136B92B9-9431-481A-9435-AC6BC55841AD}">
      <dgm:prSet/>
      <dgm:spPr/>
      <dgm:t>
        <a:bodyPr rtlCol="0"/>
        <a:lstStyle/>
        <a:p>
          <a:pPr rtl="0"/>
          <a:endParaRPr lang="en-US" sz="1800" noProof="0"/>
        </a:p>
      </dgm:t>
    </dgm:pt>
    <dgm:pt modelId="{BDA9C49A-8AE1-435D-9B8D-89302571E41E}">
      <dgm:prSet phldr="0"/>
      <dgm:spPr/>
      <dgm:t>
        <a:bodyPr/>
        <a:lstStyle/>
        <a:p>
          <a:r>
            <a:rPr lang="en-gb" b="1" i="0" kern="1200" noProof="0">
              <a:latin typeface="Arial" panose="020B0604020202020204"/>
              <a:ea typeface="+mn-ea"/>
              <a:cs typeface="+mn-cs"/>
            </a:rPr>
            <a:t>Personalizacija</a:t>
          </a:r>
          <a:endParaRPr lang="en-GB" b="1" i="0"/>
        </a:p>
      </dgm:t>
    </dgm:pt>
    <dgm:pt modelId="{A25CBCFD-C94E-4BA9-9B8D-D1979FFB7560}" type="parTrans" cxnId="{360A59D1-BEC3-4DF5-9690-8DF6BC52A710}">
      <dgm:prSet/>
      <dgm:spPr/>
    </dgm:pt>
    <dgm:pt modelId="{679CCF5D-F4EA-43F1-9CDC-AE33AE575FBE}" type="sibTrans" cxnId="{360A59D1-BEC3-4DF5-9690-8DF6BC52A710}">
      <dgm:prSet/>
      <dgm:spPr/>
    </dgm:pt>
    <dgm:pt modelId="{05283A1C-3590-49BC-8721-CDE3B10AAD70}">
      <dgm:prSet phldr="0"/>
      <dgm:spPr/>
      <dgm:t>
        <a:bodyPr/>
        <a:lstStyle/>
        <a:p>
          <a:pPr rtl="0"/>
          <a:r>
            <a:rPr lang="en-gb" b="1" i="0" noProof="0">
              <a:latin typeface="Arial"/>
              <a:ea typeface="Calibri"/>
              <a:cs typeface="Calibri"/>
            </a:rPr>
            <a:t>Skalabilnost</a:t>
          </a:r>
        </a:p>
      </dgm:t>
    </dgm:pt>
    <dgm:pt modelId="{E83AC36F-6284-473D-9355-1D6757E8CF36}" type="parTrans" cxnId="{5BE1E059-3B8A-41DF-9E31-4FEEDAB76D5B}">
      <dgm:prSet/>
      <dgm:spPr/>
    </dgm:pt>
    <dgm:pt modelId="{55B08FB7-EA54-44F0-A78C-F3155D40E062}" type="sibTrans" cxnId="{5BE1E059-3B8A-41DF-9E31-4FEEDAB76D5B}">
      <dgm:prSet/>
      <dgm:spPr/>
    </dgm:pt>
    <dgm:pt modelId="{4F109DD8-5807-48C6-829B-A59C7FCDE6E6}">
      <dgm:prSet phldr="0"/>
      <dgm:spPr/>
      <dgm:t>
        <a:bodyPr/>
        <a:lstStyle/>
        <a:p>
          <a:r>
            <a:rPr lang="en-US" b="1" i="0" noProof="0">
              <a:latin typeface="Arial"/>
              <a:ea typeface="Calibri"/>
              <a:cs typeface="Calibri"/>
            </a:rPr>
            <a:t>SportConnect</a:t>
          </a:r>
          <a:endParaRPr lang="en-gb" b="1" i="0" noProof="0">
            <a:latin typeface="Arial"/>
            <a:ea typeface="Calibri"/>
            <a:cs typeface="Calibri"/>
          </a:endParaRPr>
        </a:p>
      </dgm:t>
    </dgm:pt>
    <dgm:pt modelId="{E5020B64-D884-47D1-A94A-D3134401EAEF}" type="parTrans" cxnId="{68260CB9-5701-4B13-A63E-C9E3D3B400B4}">
      <dgm:prSet/>
      <dgm:spPr/>
    </dgm:pt>
    <dgm:pt modelId="{6C17B757-CC84-4625-9A45-AA0934292F46}" type="sibTrans" cxnId="{68260CB9-5701-4B13-A63E-C9E3D3B400B4}">
      <dgm:prSet/>
      <dgm:spPr/>
    </dgm:pt>
    <dgm:pt modelId="{245B3980-F2E9-4F3C-BC0C-03BE63B87A48}" type="pres">
      <dgm:prSet presAssocID="{7D4D023C-81D5-4A90-B801-FDC1DB0B1881}" presName="arrowDiagram" presStyleCnt="0">
        <dgm:presLayoutVars>
          <dgm:chMax val="5"/>
          <dgm:dir/>
          <dgm:resizeHandles val="exact"/>
        </dgm:presLayoutVars>
      </dgm:prSet>
      <dgm:spPr/>
    </dgm:pt>
    <dgm:pt modelId="{00F19C76-787B-41AC-B6E9-D9D91321C764}" type="pres">
      <dgm:prSet presAssocID="{7D4D023C-81D5-4A90-B801-FDC1DB0B1881}" presName="arrow" presStyleLbl="bgShp" presStyleIdx="0" presStyleCnt="1"/>
      <dgm:spPr/>
    </dgm:pt>
    <dgm:pt modelId="{427C35E2-E70D-4AFF-B4FE-70EEC2492FF7}" type="pres">
      <dgm:prSet presAssocID="{7D4D023C-81D5-4A90-B801-FDC1DB0B1881}" presName="arrowDiagram4" presStyleCnt="0"/>
      <dgm:spPr/>
    </dgm:pt>
    <dgm:pt modelId="{A91E5AEE-FD6C-421E-BEA4-73B32C8C26BC}" type="pres">
      <dgm:prSet presAssocID="{BDA9C49A-8AE1-435D-9B8D-89302571E41E}" presName="bullet4a" presStyleLbl="node1" presStyleIdx="0" presStyleCnt="4"/>
      <dgm:spPr/>
    </dgm:pt>
    <dgm:pt modelId="{9ACCEB76-7C60-43C9-8BC1-EA5E60995EA6}" type="pres">
      <dgm:prSet presAssocID="{BDA9C49A-8AE1-435D-9B8D-89302571E41E}" presName="textBox4a" presStyleLbl="revTx" presStyleIdx="0" presStyleCnt="4">
        <dgm:presLayoutVars>
          <dgm:bulletEnabled val="1"/>
        </dgm:presLayoutVars>
      </dgm:prSet>
      <dgm:spPr/>
    </dgm:pt>
    <dgm:pt modelId="{2EBD7F30-93E7-4B5C-8946-E433D659E40B}" type="pres">
      <dgm:prSet presAssocID="{95AC444E-B9E0-4549-BEA7-CABCAA0EAAB7}" presName="bullet4b" presStyleLbl="node1" presStyleIdx="1" presStyleCnt="4"/>
      <dgm:spPr/>
    </dgm:pt>
    <dgm:pt modelId="{7FB7EDA6-E80F-445C-80B2-1EE630E3C855}" type="pres">
      <dgm:prSet presAssocID="{95AC444E-B9E0-4549-BEA7-CABCAA0EAAB7}" presName="textBox4b" presStyleLbl="revTx" presStyleIdx="1" presStyleCnt="4">
        <dgm:presLayoutVars>
          <dgm:bulletEnabled val="1"/>
        </dgm:presLayoutVars>
      </dgm:prSet>
      <dgm:spPr/>
    </dgm:pt>
    <dgm:pt modelId="{D78B26A9-001B-433E-8287-4AE15B1868BC}" type="pres">
      <dgm:prSet presAssocID="{05283A1C-3590-49BC-8721-CDE3B10AAD70}" presName="bullet4c" presStyleLbl="node1" presStyleIdx="2" presStyleCnt="4"/>
      <dgm:spPr/>
    </dgm:pt>
    <dgm:pt modelId="{BDE8B1E8-DDC7-4D77-9755-1DC578F29C82}" type="pres">
      <dgm:prSet presAssocID="{05283A1C-3590-49BC-8721-CDE3B10AAD70}" presName="textBox4c" presStyleLbl="revTx" presStyleIdx="2" presStyleCnt="4">
        <dgm:presLayoutVars>
          <dgm:bulletEnabled val="1"/>
        </dgm:presLayoutVars>
      </dgm:prSet>
      <dgm:spPr/>
    </dgm:pt>
    <dgm:pt modelId="{50F08845-01F1-4E4B-83AC-D149C76D9888}" type="pres">
      <dgm:prSet presAssocID="{4F109DD8-5807-48C6-829B-A59C7FCDE6E6}" presName="bullet4d" presStyleLbl="node1" presStyleIdx="3" presStyleCnt="4"/>
      <dgm:spPr/>
    </dgm:pt>
    <dgm:pt modelId="{4C1B5C5A-D1B8-4F73-9D7E-7F98290A1926}" type="pres">
      <dgm:prSet presAssocID="{4F109DD8-5807-48C6-829B-A59C7FCDE6E6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05F91238-5F54-4BC0-A959-0F8E42FF0007}" type="presOf" srcId="{7D4D023C-81D5-4A90-B801-FDC1DB0B1881}" destId="{245B3980-F2E9-4F3C-BC0C-03BE63B87A48}" srcOrd="0" destOrd="0" presId="urn:microsoft.com/office/officeart/2005/8/layout/arrow2"/>
    <dgm:cxn modelId="{2142FF77-E2A6-41AE-AFBE-FADCFBB3199F}" type="presOf" srcId="{4F109DD8-5807-48C6-829B-A59C7FCDE6E6}" destId="{4C1B5C5A-D1B8-4F73-9D7E-7F98290A1926}" srcOrd="0" destOrd="0" presId="urn:microsoft.com/office/officeart/2005/8/layout/arrow2"/>
    <dgm:cxn modelId="{5BE1E059-3B8A-41DF-9E31-4FEEDAB76D5B}" srcId="{7D4D023C-81D5-4A90-B801-FDC1DB0B1881}" destId="{05283A1C-3590-49BC-8721-CDE3B10AAD70}" srcOrd="2" destOrd="0" parTransId="{E83AC36F-6284-473D-9355-1D6757E8CF36}" sibTransId="{55B08FB7-EA54-44F0-A78C-F3155D40E062}"/>
    <dgm:cxn modelId="{7CB586A4-AFB2-4277-8A50-703D914F2635}" type="presOf" srcId="{BDA9C49A-8AE1-435D-9B8D-89302571E41E}" destId="{9ACCEB76-7C60-43C9-8BC1-EA5E60995EA6}" srcOrd="0" destOrd="0" presId="urn:microsoft.com/office/officeart/2005/8/layout/arrow2"/>
    <dgm:cxn modelId="{68260CB9-5701-4B13-A63E-C9E3D3B400B4}" srcId="{7D4D023C-81D5-4A90-B801-FDC1DB0B1881}" destId="{4F109DD8-5807-48C6-829B-A59C7FCDE6E6}" srcOrd="3" destOrd="0" parTransId="{E5020B64-D884-47D1-A94A-D3134401EAEF}" sibTransId="{6C17B757-CC84-4625-9A45-AA0934292F46}"/>
    <dgm:cxn modelId="{136B92B9-9431-481A-9435-AC6BC55841AD}" srcId="{7D4D023C-81D5-4A90-B801-FDC1DB0B1881}" destId="{95AC444E-B9E0-4549-BEA7-CABCAA0EAAB7}" srcOrd="1" destOrd="0" parTransId="{541EBB46-79E7-4A37-8891-033EA4ED1306}" sibTransId="{62A6DD75-8A25-4059-9797-912CEAEF57AE}"/>
    <dgm:cxn modelId="{D542B8C4-6308-4E53-958F-8D1B3DF8957A}" type="presOf" srcId="{05283A1C-3590-49BC-8721-CDE3B10AAD70}" destId="{BDE8B1E8-DDC7-4D77-9755-1DC578F29C82}" srcOrd="0" destOrd="0" presId="urn:microsoft.com/office/officeart/2005/8/layout/arrow2"/>
    <dgm:cxn modelId="{360A59D1-BEC3-4DF5-9690-8DF6BC52A710}" srcId="{7D4D023C-81D5-4A90-B801-FDC1DB0B1881}" destId="{BDA9C49A-8AE1-435D-9B8D-89302571E41E}" srcOrd="0" destOrd="0" parTransId="{A25CBCFD-C94E-4BA9-9B8D-D1979FFB7560}" sibTransId="{679CCF5D-F4EA-43F1-9CDC-AE33AE575FBE}"/>
    <dgm:cxn modelId="{152C3DF1-63A6-4F43-B5A6-DC0222003F9F}" type="presOf" srcId="{95AC444E-B9E0-4549-BEA7-CABCAA0EAAB7}" destId="{7FB7EDA6-E80F-445C-80B2-1EE630E3C855}" srcOrd="0" destOrd="0" presId="urn:microsoft.com/office/officeart/2005/8/layout/arrow2"/>
    <dgm:cxn modelId="{0D2524A0-BBD5-43D1-A86A-50FE39DF06C3}" type="presParOf" srcId="{245B3980-F2E9-4F3C-BC0C-03BE63B87A48}" destId="{00F19C76-787B-41AC-B6E9-D9D91321C764}" srcOrd="0" destOrd="0" presId="urn:microsoft.com/office/officeart/2005/8/layout/arrow2"/>
    <dgm:cxn modelId="{0EE13EE4-33E4-4C08-A117-6253B2BABF59}" type="presParOf" srcId="{245B3980-F2E9-4F3C-BC0C-03BE63B87A48}" destId="{427C35E2-E70D-4AFF-B4FE-70EEC2492FF7}" srcOrd="1" destOrd="0" presId="urn:microsoft.com/office/officeart/2005/8/layout/arrow2"/>
    <dgm:cxn modelId="{D06E0631-5DF3-4A0B-B37B-76BB135CD20A}" type="presParOf" srcId="{427C35E2-E70D-4AFF-B4FE-70EEC2492FF7}" destId="{A91E5AEE-FD6C-421E-BEA4-73B32C8C26BC}" srcOrd="0" destOrd="0" presId="urn:microsoft.com/office/officeart/2005/8/layout/arrow2"/>
    <dgm:cxn modelId="{8783B593-FA6A-47E1-ABC5-92C7B5556043}" type="presParOf" srcId="{427C35E2-E70D-4AFF-B4FE-70EEC2492FF7}" destId="{9ACCEB76-7C60-43C9-8BC1-EA5E60995EA6}" srcOrd="1" destOrd="0" presId="urn:microsoft.com/office/officeart/2005/8/layout/arrow2"/>
    <dgm:cxn modelId="{992CA4D1-F61F-491A-AB75-259ED7FD7C1A}" type="presParOf" srcId="{427C35E2-E70D-4AFF-B4FE-70EEC2492FF7}" destId="{2EBD7F30-93E7-4B5C-8946-E433D659E40B}" srcOrd="2" destOrd="0" presId="urn:microsoft.com/office/officeart/2005/8/layout/arrow2"/>
    <dgm:cxn modelId="{AFF35DB5-51F3-4952-B71D-FD0C19A9F60E}" type="presParOf" srcId="{427C35E2-E70D-4AFF-B4FE-70EEC2492FF7}" destId="{7FB7EDA6-E80F-445C-80B2-1EE630E3C855}" srcOrd="3" destOrd="0" presId="urn:microsoft.com/office/officeart/2005/8/layout/arrow2"/>
    <dgm:cxn modelId="{E3967D4A-91B5-420D-8158-51E5934814CF}" type="presParOf" srcId="{427C35E2-E70D-4AFF-B4FE-70EEC2492FF7}" destId="{D78B26A9-001B-433E-8287-4AE15B1868BC}" srcOrd="4" destOrd="0" presId="urn:microsoft.com/office/officeart/2005/8/layout/arrow2"/>
    <dgm:cxn modelId="{CC8F5D00-214A-4AD9-935E-8F434880CFE7}" type="presParOf" srcId="{427C35E2-E70D-4AFF-B4FE-70EEC2492FF7}" destId="{BDE8B1E8-DDC7-4D77-9755-1DC578F29C82}" srcOrd="5" destOrd="0" presId="urn:microsoft.com/office/officeart/2005/8/layout/arrow2"/>
    <dgm:cxn modelId="{9E6E0B4A-CDFA-40EB-B4D1-46D1AFE4512C}" type="presParOf" srcId="{427C35E2-E70D-4AFF-B4FE-70EEC2492FF7}" destId="{50F08845-01F1-4E4B-83AC-D149C76D9888}" srcOrd="6" destOrd="0" presId="urn:microsoft.com/office/officeart/2005/8/layout/arrow2"/>
    <dgm:cxn modelId="{7636117F-8E53-472F-A4A2-ADC2A6AECE85}" type="presParOf" srcId="{427C35E2-E70D-4AFF-B4FE-70EEC2492FF7}" destId="{4C1B5C5A-D1B8-4F73-9D7E-7F98290A1926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E8639-BB1E-4B6C-8872-F94B7EDDAF49}">
      <dsp:nvSpPr>
        <dsp:cNvPr id="0" name=""/>
        <dsp:cNvSpPr/>
      </dsp:nvSpPr>
      <dsp:spPr>
        <a:xfrm>
          <a:off x="630371" y="1016023"/>
          <a:ext cx="1784250" cy="178425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738DF-0B1E-4F3A-91F1-23C0E4AE6897}">
      <dsp:nvSpPr>
        <dsp:cNvPr id="0" name=""/>
        <dsp:cNvSpPr/>
      </dsp:nvSpPr>
      <dsp:spPr>
        <a:xfrm>
          <a:off x="1010622" y="1396273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EFED3-87DB-4C8E-86F1-E60D0BCDBC64}">
      <dsp:nvSpPr>
        <dsp:cNvPr id="0" name=""/>
        <dsp:cNvSpPr/>
      </dsp:nvSpPr>
      <dsp:spPr>
        <a:xfrm>
          <a:off x="59997" y="33560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noProof="0" err="1">
              <a:latin typeface="Arial" panose="020B0604020202020204"/>
            </a:rPr>
            <a:t>Zdrav</a:t>
          </a:r>
          <a:r>
            <a:rPr lang="en-gb" sz="1600" kern="1200" noProof="0">
              <a:latin typeface="Arial" panose="020B0604020202020204"/>
            </a:rPr>
            <a:t> </a:t>
          </a:r>
          <a:r>
            <a:rPr lang="en-gb" sz="1600" kern="1200" noProof="0" err="1">
              <a:latin typeface="Arial" panose="020B0604020202020204"/>
            </a:rPr>
            <a:t>život</a:t>
          </a:r>
          <a:endParaRPr lang="en-gb" sz="1600" kern="1200" noProof="0"/>
        </a:p>
      </dsp:txBody>
      <dsp:txXfrm>
        <a:off x="59997" y="3356024"/>
        <a:ext cx="2925000" cy="720000"/>
      </dsp:txXfrm>
    </dsp:sp>
    <dsp:sp modelId="{2C46ED55-93D1-48B2-8DA9-C233A7B59F2F}">
      <dsp:nvSpPr>
        <dsp:cNvPr id="0" name=""/>
        <dsp:cNvSpPr/>
      </dsp:nvSpPr>
      <dsp:spPr>
        <a:xfrm>
          <a:off x="4067247" y="1016023"/>
          <a:ext cx="1784250" cy="1784250"/>
        </a:xfrm>
        <a:prstGeom prst="ellipse">
          <a:avLst/>
        </a:prstGeom>
        <a:solidFill>
          <a:schemeClr val="accent5">
            <a:hueOff val="4367846"/>
            <a:satOff val="-22820"/>
            <a:lumOff val="5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2031A-3CEC-4826-97FB-327CDF07B091}">
      <dsp:nvSpPr>
        <dsp:cNvPr id="0" name=""/>
        <dsp:cNvSpPr/>
      </dsp:nvSpPr>
      <dsp:spPr>
        <a:xfrm>
          <a:off x="4447497" y="1396273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E7D4C-97CB-4E4F-9E91-7F803C9EDD1E}">
      <dsp:nvSpPr>
        <dsp:cNvPr id="0" name=""/>
        <dsp:cNvSpPr/>
      </dsp:nvSpPr>
      <dsp:spPr>
        <a:xfrm>
          <a:off x="3496872" y="33560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noProof="0">
              <a:latin typeface="Arial" panose="020B0604020202020204"/>
            </a:rPr>
            <a:t>Komunikacija sa trenerima I nutricionistima</a:t>
          </a:r>
          <a:endParaRPr lang="en-gb" sz="1600" kern="1200" noProof="0"/>
        </a:p>
      </dsp:txBody>
      <dsp:txXfrm>
        <a:off x="3496872" y="3356024"/>
        <a:ext cx="2925000" cy="720000"/>
      </dsp:txXfrm>
    </dsp:sp>
    <dsp:sp modelId="{00384015-C3B8-4A4D-9D6A-6825FFF0D0D5}">
      <dsp:nvSpPr>
        <dsp:cNvPr id="0" name=""/>
        <dsp:cNvSpPr/>
      </dsp:nvSpPr>
      <dsp:spPr>
        <a:xfrm>
          <a:off x="7504122" y="1016023"/>
          <a:ext cx="1784250" cy="1784250"/>
        </a:xfrm>
        <a:prstGeom prst="ellipse">
          <a:avLst/>
        </a:prstGeom>
        <a:solidFill>
          <a:schemeClr val="accent5">
            <a:hueOff val="8735693"/>
            <a:satOff val="-45639"/>
            <a:lumOff val="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EFCBE-D722-4003-A3C6-43F4C697FE3D}">
      <dsp:nvSpPr>
        <dsp:cNvPr id="0" name=""/>
        <dsp:cNvSpPr/>
      </dsp:nvSpPr>
      <dsp:spPr>
        <a:xfrm>
          <a:off x="7884372" y="1396273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5744D-09F9-43A2-BF4E-4A5B4D4D923B}">
      <dsp:nvSpPr>
        <dsp:cNvPr id="0" name=""/>
        <dsp:cNvSpPr/>
      </dsp:nvSpPr>
      <dsp:spPr>
        <a:xfrm>
          <a:off x="6933747" y="3356024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noProof="0" err="1">
              <a:latin typeface="Arial" panose="020B0604020202020204"/>
            </a:rPr>
            <a:t>Sigurna</a:t>
          </a:r>
          <a:r>
            <a:rPr lang="en-gb" sz="1600" kern="1200" noProof="0">
              <a:latin typeface="Arial" panose="020B0604020202020204"/>
            </a:rPr>
            <a:t> </a:t>
          </a:r>
          <a:r>
            <a:rPr lang="en-gb" sz="1600" kern="1200" noProof="0" err="1">
              <a:latin typeface="Arial" panose="020B0604020202020204"/>
            </a:rPr>
            <a:t>tjelovježba</a:t>
          </a:r>
          <a:endParaRPr lang="en-gb" sz="1600" kern="1200" noProof="0"/>
        </a:p>
      </dsp:txBody>
      <dsp:txXfrm>
        <a:off x="6933747" y="3356024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2741C-DE53-4A5F-9DF6-F700C6D03165}">
      <dsp:nvSpPr>
        <dsp:cNvPr id="0" name=""/>
        <dsp:cNvSpPr/>
      </dsp:nvSpPr>
      <dsp:spPr>
        <a:xfrm>
          <a:off x="0" y="1170342"/>
          <a:ext cx="5206550" cy="31239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noProof="0">
              <a:solidFill>
                <a:schemeClr val="bg1"/>
              </a:solidFill>
            </a:rPr>
            <a:t>Sustav rangiranja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noProof="0">
              <a:solidFill>
                <a:schemeClr val="bg1"/>
              </a:solidFill>
            </a:rPr>
            <a:t>Registracija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 noProof="0" err="1">
              <a:solidFill>
                <a:schemeClr val="bg1"/>
              </a:solidFill>
            </a:rPr>
            <a:t>Odabir</a:t>
          </a:r>
          <a:r>
            <a:rPr lang="en-gb" sz="2000" b="1" kern="1200" noProof="0">
              <a:solidFill>
                <a:schemeClr val="bg1"/>
              </a:solidFill>
            </a:rPr>
            <a:t> plana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 noProof="0">
              <a:solidFill>
                <a:schemeClr val="bg1"/>
              </a:solidFill>
            </a:rPr>
            <a:t>Komunikacija korisnika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 noProof="0" err="1">
              <a:solidFill>
                <a:schemeClr val="bg1"/>
              </a:solidFill>
            </a:rPr>
            <a:t>Pregled</a:t>
          </a:r>
          <a:r>
            <a:rPr lang="en-gb" sz="2000" b="1" kern="1200" noProof="0">
              <a:solidFill>
                <a:schemeClr val="bg1"/>
              </a:solidFill>
            </a:rPr>
            <a:t> sadržaja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 noProof="0" err="1">
              <a:solidFill>
                <a:schemeClr val="bg1"/>
              </a:solidFill>
            </a:rPr>
            <a:t>Ocjenjivanje</a:t>
          </a:r>
          <a:r>
            <a:rPr lang="en-gb" sz="2000" b="1" kern="1200" noProof="0">
              <a:solidFill>
                <a:schemeClr val="bg1"/>
              </a:solidFill>
            </a:rPr>
            <a:t> sadržaja</a:t>
          </a:r>
          <a:endParaRPr lang="en-gb" sz="2000" b="1" kern="1200">
            <a:solidFill>
              <a:schemeClr val="bg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 noProof="0">
              <a:solidFill>
                <a:schemeClr val="bg1"/>
              </a:solidFill>
            </a:rPr>
            <a:t> </a:t>
          </a:r>
          <a:r>
            <a:rPr lang="en-gb" sz="2000" b="1" kern="1200" noProof="0" err="1">
              <a:solidFill>
                <a:schemeClr val="bg1"/>
              </a:solidFill>
            </a:rPr>
            <a:t>Sigurno</a:t>
          </a:r>
          <a:r>
            <a:rPr lang="en-gb" sz="2000" b="1" kern="1200" noProof="0">
              <a:solidFill>
                <a:schemeClr val="bg1"/>
              </a:solidFill>
            </a:rPr>
            <a:t> </a:t>
          </a:r>
          <a:r>
            <a:rPr lang="en-gb" sz="2000" b="1" kern="1200" noProof="0" err="1">
              <a:solidFill>
                <a:schemeClr val="bg1"/>
              </a:solidFill>
            </a:rPr>
            <a:t>plaćanje</a:t>
          </a:r>
          <a:endParaRPr lang="en-gb" sz="2000" b="1" kern="1200" noProof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b="1" kern="1200" noProof="0">
            <a:solidFill>
              <a:schemeClr val="bg1"/>
            </a:solidFill>
          </a:endParaRPr>
        </a:p>
      </dsp:txBody>
      <dsp:txXfrm>
        <a:off x="0" y="1170342"/>
        <a:ext cx="5206550" cy="3123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E7451-191C-41DE-A703-281AF22DE240}">
      <dsp:nvSpPr>
        <dsp:cNvPr id="0" name=""/>
        <dsp:cNvSpPr/>
      </dsp:nvSpPr>
      <dsp:spPr>
        <a:xfrm>
          <a:off x="3572322" y="3218042"/>
          <a:ext cx="2797864" cy="3237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859"/>
              </a:lnTo>
              <a:lnTo>
                <a:pt x="2797864" y="161859"/>
              </a:lnTo>
              <a:lnTo>
                <a:pt x="2797864" y="323719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89A1-0714-41A4-A1CA-A6E472B186C1}">
      <dsp:nvSpPr>
        <dsp:cNvPr id="0" name=""/>
        <dsp:cNvSpPr/>
      </dsp:nvSpPr>
      <dsp:spPr>
        <a:xfrm>
          <a:off x="3572322" y="3218042"/>
          <a:ext cx="932621" cy="3237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859"/>
              </a:lnTo>
              <a:lnTo>
                <a:pt x="932621" y="161859"/>
              </a:lnTo>
              <a:lnTo>
                <a:pt x="932621" y="323719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9FCA2E-F23C-42DD-82B3-7F77D19FAD4A}">
      <dsp:nvSpPr>
        <dsp:cNvPr id="0" name=""/>
        <dsp:cNvSpPr/>
      </dsp:nvSpPr>
      <dsp:spPr>
        <a:xfrm>
          <a:off x="2639700" y="3218042"/>
          <a:ext cx="932621" cy="323719"/>
        </a:xfrm>
        <a:custGeom>
          <a:avLst/>
          <a:gdLst/>
          <a:ahLst/>
          <a:cxnLst/>
          <a:rect l="0" t="0" r="0" b="0"/>
          <a:pathLst>
            <a:path>
              <a:moveTo>
                <a:pt x="932621" y="0"/>
              </a:moveTo>
              <a:lnTo>
                <a:pt x="932621" y="161859"/>
              </a:lnTo>
              <a:lnTo>
                <a:pt x="0" y="161859"/>
              </a:lnTo>
              <a:lnTo>
                <a:pt x="0" y="323719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11FE3-1606-4478-818A-DD0F4B929C34}">
      <dsp:nvSpPr>
        <dsp:cNvPr id="0" name=""/>
        <dsp:cNvSpPr/>
      </dsp:nvSpPr>
      <dsp:spPr>
        <a:xfrm>
          <a:off x="774457" y="3218042"/>
          <a:ext cx="2797864" cy="323719"/>
        </a:xfrm>
        <a:custGeom>
          <a:avLst/>
          <a:gdLst/>
          <a:ahLst/>
          <a:cxnLst/>
          <a:rect l="0" t="0" r="0" b="0"/>
          <a:pathLst>
            <a:path>
              <a:moveTo>
                <a:pt x="2797864" y="0"/>
              </a:moveTo>
              <a:lnTo>
                <a:pt x="2797864" y="161859"/>
              </a:lnTo>
              <a:lnTo>
                <a:pt x="0" y="161859"/>
              </a:lnTo>
              <a:lnTo>
                <a:pt x="0" y="323719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C22858-05E8-4229-B7CD-BE900C38C38A}">
      <dsp:nvSpPr>
        <dsp:cNvPr id="0" name=""/>
        <dsp:cNvSpPr/>
      </dsp:nvSpPr>
      <dsp:spPr>
        <a:xfrm>
          <a:off x="2801560" y="2447280"/>
          <a:ext cx="1541523" cy="770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>
              <a:latin typeface="Arial" panose="020B0604020202020204"/>
            </a:rPr>
            <a:t>Nefunkcionalni zahtjevi</a:t>
          </a:r>
          <a:endParaRPr lang="en-US" sz="1600" kern="1200"/>
        </a:p>
      </dsp:txBody>
      <dsp:txXfrm>
        <a:off x="2801560" y="2447280"/>
        <a:ext cx="1541523" cy="770761"/>
      </dsp:txXfrm>
    </dsp:sp>
    <dsp:sp modelId="{10C23AB8-6BD4-4371-A584-300F480060CE}">
      <dsp:nvSpPr>
        <dsp:cNvPr id="0" name=""/>
        <dsp:cNvSpPr/>
      </dsp:nvSpPr>
      <dsp:spPr>
        <a:xfrm>
          <a:off x="3695" y="3541762"/>
          <a:ext cx="1541523" cy="7707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err="1">
              <a:latin typeface="Arial" panose="020B0604020202020204"/>
            </a:rPr>
            <a:t>Zahtjevi</a:t>
          </a:r>
          <a:r>
            <a:rPr lang="en-US" sz="1600" b="1" kern="1200">
              <a:latin typeface="Arial" panose="020B0604020202020204"/>
            </a:rPr>
            <a:t> za </a:t>
          </a:r>
          <a:r>
            <a:rPr lang="en-US" sz="1600" b="1" kern="1200" err="1">
              <a:latin typeface="Arial" panose="020B0604020202020204"/>
            </a:rPr>
            <a:t>sigurnost</a:t>
          </a:r>
          <a:endParaRPr lang="en-US" sz="1600" kern="1200" err="1"/>
        </a:p>
      </dsp:txBody>
      <dsp:txXfrm>
        <a:off x="3695" y="3541762"/>
        <a:ext cx="1541523" cy="770761"/>
      </dsp:txXfrm>
    </dsp:sp>
    <dsp:sp modelId="{2AF4D717-1CC0-4E0E-BDE5-D2EBA142D1C9}">
      <dsp:nvSpPr>
        <dsp:cNvPr id="0" name=""/>
        <dsp:cNvSpPr/>
      </dsp:nvSpPr>
      <dsp:spPr>
        <a:xfrm>
          <a:off x="1868938" y="3541762"/>
          <a:ext cx="1541523" cy="7707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err="1">
              <a:latin typeface="Arial" panose="020B0604020202020204"/>
            </a:rPr>
            <a:t>Zahtjevi</a:t>
          </a:r>
          <a:r>
            <a:rPr lang="en-gb" sz="1600" b="1" kern="1200">
              <a:latin typeface="Arial" panose="020B0604020202020204"/>
            </a:rPr>
            <a:t> za </a:t>
          </a:r>
          <a:r>
            <a:rPr lang="en-gb" sz="1600" b="1" kern="1200" err="1">
              <a:latin typeface="Arial" panose="020B0604020202020204"/>
            </a:rPr>
            <a:t>održavanje</a:t>
          </a:r>
          <a:endParaRPr lang="en-gb" sz="1600" kern="1200" err="1"/>
        </a:p>
      </dsp:txBody>
      <dsp:txXfrm>
        <a:off x="1868938" y="3541762"/>
        <a:ext cx="1541523" cy="770761"/>
      </dsp:txXfrm>
    </dsp:sp>
    <dsp:sp modelId="{C2313A62-E85F-4152-B525-2E46CAE21968}">
      <dsp:nvSpPr>
        <dsp:cNvPr id="0" name=""/>
        <dsp:cNvSpPr/>
      </dsp:nvSpPr>
      <dsp:spPr>
        <a:xfrm>
          <a:off x="3734181" y="3541762"/>
          <a:ext cx="1541523" cy="7707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err="1">
              <a:latin typeface="Arial" panose="020B0604020202020204"/>
            </a:rPr>
            <a:t>Zahtjevi</a:t>
          </a:r>
          <a:r>
            <a:rPr lang="en-gb" sz="1600" b="1" kern="1200" noProof="0">
              <a:latin typeface="Arial" panose="020B0604020202020204"/>
            </a:rPr>
            <a:t> za</a:t>
          </a:r>
          <a:r>
            <a:rPr lang="en-gb" sz="1600" b="1" kern="1200">
              <a:latin typeface="Arial" panose="020B0604020202020204"/>
            </a:rPr>
            <a:t> </a:t>
          </a:r>
          <a:r>
            <a:rPr lang="en-gb" sz="1600" b="1" kern="1200" err="1">
              <a:latin typeface="Arial" panose="020B0604020202020204"/>
            </a:rPr>
            <a:t>performanse</a:t>
          </a:r>
          <a:endParaRPr lang="en-gb" sz="1600" kern="1200" err="1"/>
        </a:p>
      </dsp:txBody>
      <dsp:txXfrm>
        <a:off x="3734181" y="3541762"/>
        <a:ext cx="1541523" cy="770761"/>
      </dsp:txXfrm>
    </dsp:sp>
    <dsp:sp modelId="{2178DC2D-768F-4A00-8FB1-CE60FA4D8944}">
      <dsp:nvSpPr>
        <dsp:cNvPr id="0" name=""/>
        <dsp:cNvSpPr/>
      </dsp:nvSpPr>
      <dsp:spPr>
        <a:xfrm>
          <a:off x="5599425" y="3541762"/>
          <a:ext cx="1541523" cy="7707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noProof="0" err="1">
              <a:latin typeface="Arial" panose="020B0604020202020204"/>
            </a:rPr>
            <a:t>Zahtjevi</a:t>
          </a:r>
          <a:r>
            <a:rPr lang="en-gb" sz="1600" b="1" kern="1200" noProof="0">
              <a:latin typeface="Arial" panose="020B0604020202020204"/>
            </a:rPr>
            <a:t> za </a:t>
          </a:r>
          <a:r>
            <a:rPr lang="en-gb" sz="1600" b="1" kern="1200" noProof="0" err="1">
              <a:latin typeface="Arial" panose="020B0604020202020204"/>
            </a:rPr>
            <a:t>upotrebljivost</a:t>
          </a:r>
          <a:endParaRPr lang="en-gb" sz="1600" kern="1200" err="1"/>
        </a:p>
      </dsp:txBody>
      <dsp:txXfrm>
        <a:off x="5599425" y="3541762"/>
        <a:ext cx="1541523" cy="7707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BB555-EF24-477F-9178-D014212CF485}">
      <dsp:nvSpPr>
        <dsp:cNvPr id="0" name=""/>
        <dsp:cNvSpPr/>
      </dsp:nvSpPr>
      <dsp:spPr>
        <a:xfrm>
          <a:off x="5640620" y="2763007"/>
          <a:ext cx="4955149" cy="286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330"/>
              </a:lnTo>
              <a:lnTo>
                <a:pt x="4955149" y="143330"/>
              </a:lnTo>
              <a:lnTo>
                <a:pt x="4955149" y="2866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17EAC-BB3A-4201-B1AE-7A50F8E38B9C}">
      <dsp:nvSpPr>
        <dsp:cNvPr id="0" name=""/>
        <dsp:cNvSpPr/>
      </dsp:nvSpPr>
      <dsp:spPr>
        <a:xfrm>
          <a:off x="5640620" y="2763007"/>
          <a:ext cx="3303432" cy="286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330"/>
              </a:lnTo>
              <a:lnTo>
                <a:pt x="3303432" y="143330"/>
              </a:lnTo>
              <a:lnTo>
                <a:pt x="3303432" y="2866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3CFA-ABC1-4008-951E-999BD94C353C}">
      <dsp:nvSpPr>
        <dsp:cNvPr id="0" name=""/>
        <dsp:cNvSpPr/>
      </dsp:nvSpPr>
      <dsp:spPr>
        <a:xfrm>
          <a:off x="5640620" y="2763007"/>
          <a:ext cx="1651716" cy="286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330"/>
              </a:lnTo>
              <a:lnTo>
                <a:pt x="1651716" y="143330"/>
              </a:lnTo>
              <a:lnTo>
                <a:pt x="1651716" y="2866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F8AE9-E911-4124-9463-16AEE6AAD56C}">
      <dsp:nvSpPr>
        <dsp:cNvPr id="0" name=""/>
        <dsp:cNvSpPr/>
      </dsp:nvSpPr>
      <dsp:spPr>
        <a:xfrm>
          <a:off x="5594900" y="2763007"/>
          <a:ext cx="91440" cy="2866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66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594B9-2EE3-4A8B-9320-1AB35FB94D2B}">
      <dsp:nvSpPr>
        <dsp:cNvPr id="0" name=""/>
        <dsp:cNvSpPr/>
      </dsp:nvSpPr>
      <dsp:spPr>
        <a:xfrm>
          <a:off x="3988904" y="2763007"/>
          <a:ext cx="1651716" cy="286661"/>
        </a:xfrm>
        <a:custGeom>
          <a:avLst/>
          <a:gdLst/>
          <a:ahLst/>
          <a:cxnLst/>
          <a:rect l="0" t="0" r="0" b="0"/>
          <a:pathLst>
            <a:path>
              <a:moveTo>
                <a:pt x="1651716" y="0"/>
              </a:moveTo>
              <a:lnTo>
                <a:pt x="1651716" y="143330"/>
              </a:lnTo>
              <a:lnTo>
                <a:pt x="0" y="143330"/>
              </a:lnTo>
              <a:lnTo>
                <a:pt x="0" y="2866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451A2-D935-4AB2-A24F-969C02A3141D}">
      <dsp:nvSpPr>
        <dsp:cNvPr id="0" name=""/>
        <dsp:cNvSpPr/>
      </dsp:nvSpPr>
      <dsp:spPr>
        <a:xfrm>
          <a:off x="2337187" y="2763007"/>
          <a:ext cx="3303432" cy="286661"/>
        </a:xfrm>
        <a:custGeom>
          <a:avLst/>
          <a:gdLst/>
          <a:ahLst/>
          <a:cxnLst/>
          <a:rect l="0" t="0" r="0" b="0"/>
          <a:pathLst>
            <a:path>
              <a:moveTo>
                <a:pt x="3303432" y="0"/>
              </a:moveTo>
              <a:lnTo>
                <a:pt x="3303432" y="143330"/>
              </a:lnTo>
              <a:lnTo>
                <a:pt x="0" y="143330"/>
              </a:lnTo>
              <a:lnTo>
                <a:pt x="0" y="2866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97DF5-23CA-47F5-ADF6-74A5D223F1E3}">
      <dsp:nvSpPr>
        <dsp:cNvPr id="0" name=""/>
        <dsp:cNvSpPr/>
      </dsp:nvSpPr>
      <dsp:spPr>
        <a:xfrm>
          <a:off x="685471" y="2763007"/>
          <a:ext cx="4955149" cy="286661"/>
        </a:xfrm>
        <a:custGeom>
          <a:avLst/>
          <a:gdLst/>
          <a:ahLst/>
          <a:cxnLst/>
          <a:rect l="0" t="0" r="0" b="0"/>
          <a:pathLst>
            <a:path>
              <a:moveTo>
                <a:pt x="4955149" y="0"/>
              </a:moveTo>
              <a:lnTo>
                <a:pt x="4955149" y="143330"/>
              </a:lnTo>
              <a:lnTo>
                <a:pt x="0" y="143330"/>
              </a:lnTo>
              <a:lnTo>
                <a:pt x="0" y="2866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E5F154-14C9-45F2-B708-30274CCA6195}">
      <dsp:nvSpPr>
        <dsp:cNvPr id="0" name=""/>
        <dsp:cNvSpPr/>
      </dsp:nvSpPr>
      <dsp:spPr>
        <a:xfrm>
          <a:off x="4958093" y="2080480"/>
          <a:ext cx="1365054" cy="6825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Arial" panose="020B0604020202020204"/>
            </a:rPr>
            <a:t>SportConnect</a:t>
          </a:r>
          <a:endParaRPr lang="en-GB" sz="1700" kern="1200" dirty="0"/>
        </a:p>
      </dsp:txBody>
      <dsp:txXfrm>
        <a:off x="4958093" y="2080480"/>
        <a:ext cx="1365054" cy="682527"/>
      </dsp:txXfrm>
    </dsp:sp>
    <dsp:sp modelId="{4A87160B-4DD6-4C0F-AC2A-DD62EEAB626C}">
      <dsp:nvSpPr>
        <dsp:cNvPr id="0" name=""/>
        <dsp:cNvSpPr/>
      </dsp:nvSpPr>
      <dsp:spPr>
        <a:xfrm>
          <a:off x="2943" y="3049669"/>
          <a:ext cx="1365054" cy="6825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rgbClr val="F0F6FC"/>
              </a:solidFill>
            </a:rPr>
            <a:t>Hana Ćerić</a:t>
          </a:r>
          <a:r>
            <a:rPr lang="en-GB" sz="1700" b="1" kern="1200" dirty="0">
              <a:solidFill>
                <a:srgbClr val="F0F6FC"/>
              </a:solidFill>
              <a:latin typeface="Arial" panose="020B0604020202020204"/>
            </a:rPr>
            <a:t> (58)</a:t>
          </a:r>
          <a:endParaRPr lang="en-GB" sz="1700" b="1" kern="1200" dirty="0">
            <a:solidFill>
              <a:srgbClr val="F0F6FC"/>
            </a:solidFill>
          </a:endParaRPr>
        </a:p>
      </dsp:txBody>
      <dsp:txXfrm>
        <a:off x="2943" y="3049669"/>
        <a:ext cx="1365054" cy="682527"/>
      </dsp:txXfrm>
    </dsp:sp>
    <dsp:sp modelId="{97330289-CB5F-446D-AA42-D7B580BBE6EB}">
      <dsp:nvSpPr>
        <dsp:cNvPr id="0" name=""/>
        <dsp:cNvSpPr/>
      </dsp:nvSpPr>
      <dsp:spPr>
        <a:xfrm>
          <a:off x="1654660" y="3049669"/>
          <a:ext cx="1365054" cy="6825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rgbClr val="F0F6FC"/>
              </a:solidFill>
            </a:rPr>
            <a:t>Luka </a:t>
          </a:r>
          <a:r>
            <a:rPr lang="en-GB" sz="1700" b="1" kern="1200" dirty="0" err="1">
              <a:solidFill>
                <a:srgbClr val="F0F6FC"/>
              </a:solidFill>
            </a:rPr>
            <a:t>Đuretić</a:t>
          </a:r>
          <a:r>
            <a:rPr lang="en-GB" sz="1700" b="1" kern="1200" dirty="0">
              <a:latin typeface="Arial" panose="020B0604020202020204"/>
            </a:rPr>
            <a:t> (168)</a:t>
          </a:r>
          <a:endParaRPr lang="en-GB" sz="1700" kern="1200" dirty="0"/>
        </a:p>
      </dsp:txBody>
      <dsp:txXfrm>
        <a:off x="1654660" y="3049669"/>
        <a:ext cx="1365054" cy="682527"/>
      </dsp:txXfrm>
    </dsp:sp>
    <dsp:sp modelId="{6DDAA225-EE87-4409-AEE6-7DF5CB500BF0}">
      <dsp:nvSpPr>
        <dsp:cNvPr id="0" name=""/>
        <dsp:cNvSpPr/>
      </dsp:nvSpPr>
      <dsp:spPr>
        <a:xfrm>
          <a:off x="3306376" y="3049669"/>
          <a:ext cx="1365054" cy="6825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rgbClr val="F0F6FC"/>
              </a:solidFill>
            </a:rPr>
            <a:t>Manuel </a:t>
          </a:r>
          <a:r>
            <a:rPr lang="en-GB" sz="1700" b="1" kern="1200" dirty="0" err="1">
              <a:solidFill>
                <a:srgbClr val="F0F6FC"/>
              </a:solidFill>
            </a:rPr>
            <a:t>Fijan</a:t>
          </a:r>
          <a:r>
            <a:rPr lang="en-GB" sz="1700" b="1" kern="1200" dirty="0">
              <a:latin typeface="Arial" panose="020B0604020202020204"/>
            </a:rPr>
            <a:t> (180)</a:t>
          </a:r>
          <a:endParaRPr lang="en-GB" sz="1700" kern="1200" dirty="0"/>
        </a:p>
      </dsp:txBody>
      <dsp:txXfrm>
        <a:off x="3306376" y="3049669"/>
        <a:ext cx="1365054" cy="682527"/>
      </dsp:txXfrm>
    </dsp:sp>
    <dsp:sp modelId="{928E98A1-5EB1-49FC-B87D-26BC97DC38EA}">
      <dsp:nvSpPr>
        <dsp:cNvPr id="0" name=""/>
        <dsp:cNvSpPr/>
      </dsp:nvSpPr>
      <dsp:spPr>
        <a:xfrm>
          <a:off x="4958093" y="3049669"/>
          <a:ext cx="1365054" cy="6825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rgbClr val="F0F6FC"/>
              </a:solidFill>
            </a:rPr>
            <a:t>Klara Katić</a:t>
          </a:r>
          <a:r>
            <a:rPr lang="en-GB" sz="1700" b="1" kern="1200" dirty="0">
              <a:latin typeface="Arial" panose="020B0604020202020204"/>
            </a:rPr>
            <a:t> (57)</a:t>
          </a:r>
          <a:endParaRPr lang="en-GB" sz="1700" kern="1200" dirty="0"/>
        </a:p>
      </dsp:txBody>
      <dsp:txXfrm>
        <a:off x="4958093" y="3049669"/>
        <a:ext cx="1365054" cy="682527"/>
      </dsp:txXfrm>
    </dsp:sp>
    <dsp:sp modelId="{CB4AE880-7448-40EB-BD63-64AA9BCD38AD}">
      <dsp:nvSpPr>
        <dsp:cNvPr id="0" name=""/>
        <dsp:cNvSpPr/>
      </dsp:nvSpPr>
      <dsp:spPr>
        <a:xfrm>
          <a:off x="6609809" y="3049669"/>
          <a:ext cx="1365054" cy="6825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rgbClr val="F0F6FC"/>
              </a:solidFill>
            </a:rPr>
            <a:t>Vid Knežević</a:t>
          </a:r>
          <a:r>
            <a:rPr lang="en-GB" sz="1700" b="1" kern="1200" dirty="0">
              <a:latin typeface="Arial" panose="020B0604020202020204"/>
            </a:rPr>
            <a:t> (140)</a:t>
          </a:r>
          <a:endParaRPr lang="en-GB" sz="1700" kern="1200" dirty="0">
            <a:latin typeface="Arial" panose="020B0604020202020204"/>
          </a:endParaRPr>
        </a:p>
      </dsp:txBody>
      <dsp:txXfrm>
        <a:off x="6609809" y="3049669"/>
        <a:ext cx="1365054" cy="682527"/>
      </dsp:txXfrm>
    </dsp:sp>
    <dsp:sp modelId="{1C1FB76F-C015-4896-9A31-629D7A10D877}">
      <dsp:nvSpPr>
        <dsp:cNvPr id="0" name=""/>
        <dsp:cNvSpPr/>
      </dsp:nvSpPr>
      <dsp:spPr>
        <a:xfrm>
          <a:off x="8261526" y="3049669"/>
          <a:ext cx="1365054" cy="6825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rgbClr val="F0F6FC"/>
              </a:solidFill>
            </a:rPr>
            <a:t>Viktor </a:t>
          </a:r>
          <a:r>
            <a:rPr lang="en-GB" sz="1700" b="1" kern="1200" dirty="0" err="1">
              <a:solidFill>
                <a:srgbClr val="F0F6FC"/>
              </a:solidFill>
            </a:rPr>
            <a:t>Pijanec</a:t>
          </a:r>
          <a:r>
            <a:rPr lang="en-GB" sz="1700" b="1" kern="1200" dirty="0">
              <a:latin typeface="Arial" panose="020B0604020202020204"/>
            </a:rPr>
            <a:t> (142)</a:t>
          </a:r>
          <a:endParaRPr lang="en-GB" sz="1700" kern="1200" dirty="0">
            <a:latin typeface="Arial" panose="020B0604020202020204"/>
          </a:endParaRPr>
        </a:p>
      </dsp:txBody>
      <dsp:txXfrm>
        <a:off x="8261526" y="3049669"/>
        <a:ext cx="1365054" cy="682527"/>
      </dsp:txXfrm>
    </dsp:sp>
    <dsp:sp modelId="{6A055DEA-C3BF-4911-9979-D1A73C12A2B1}">
      <dsp:nvSpPr>
        <dsp:cNvPr id="0" name=""/>
        <dsp:cNvSpPr/>
      </dsp:nvSpPr>
      <dsp:spPr>
        <a:xfrm>
          <a:off x="9913242" y="3049669"/>
          <a:ext cx="1365054" cy="6825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rgbClr val="F0F6FC"/>
              </a:solidFill>
            </a:rPr>
            <a:t>Luka </a:t>
          </a:r>
          <a:r>
            <a:rPr lang="en-GB" sz="1700" b="1" kern="1200" dirty="0" err="1">
              <a:solidFill>
                <a:srgbClr val="F0F6FC"/>
              </a:solidFill>
            </a:rPr>
            <a:t>Zuanović</a:t>
          </a:r>
          <a:r>
            <a:rPr lang="en-GB" sz="1700" b="1" kern="1200" dirty="0">
              <a:latin typeface="Arial" panose="020B0604020202020204"/>
            </a:rPr>
            <a:t> (207)</a:t>
          </a:r>
          <a:endParaRPr lang="en-GB" sz="1700" kern="1200" dirty="0">
            <a:latin typeface="Arial" panose="020B0604020202020204"/>
          </a:endParaRPr>
        </a:p>
      </dsp:txBody>
      <dsp:txXfrm>
        <a:off x="9913242" y="3049669"/>
        <a:ext cx="1365054" cy="6825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19C76-787B-41AC-B6E9-D9D91321C764}">
      <dsp:nvSpPr>
        <dsp:cNvPr id="0" name=""/>
        <dsp:cNvSpPr/>
      </dsp:nvSpPr>
      <dsp:spPr>
        <a:xfrm>
          <a:off x="0" y="1465241"/>
          <a:ext cx="6088844" cy="3805527"/>
        </a:xfrm>
        <a:prstGeom prst="swooshArrow">
          <a:avLst>
            <a:gd name="adj1" fmla="val 25000"/>
            <a:gd name="adj2" fmla="val 25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1E5AEE-FD6C-421E-BEA4-73B32C8C26BC}">
      <dsp:nvSpPr>
        <dsp:cNvPr id="0" name=""/>
        <dsp:cNvSpPr/>
      </dsp:nvSpPr>
      <dsp:spPr>
        <a:xfrm>
          <a:off x="599751" y="4295031"/>
          <a:ext cx="140043" cy="1400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CCEB76-7C60-43C9-8BC1-EA5E60995EA6}">
      <dsp:nvSpPr>
        <dsp:cNvPr id="0" name=""/>
        <dsp:cNvSpPr/>
      </dsp:nvSpPr>
      <dsp:spPr>
        <a:xfrm>
          <a:off x="669772" y="4365053"/>
          <a:ext cx="1041192" cy="905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06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>
              <a:latin typeface="Arial" panose="020B0604020202020204"/>
              <a:ea typeface="+mn-ea"/>
              <a:cs typeface="+mn-cs"/>
            </a:rPr>
            <a:t>Personalizacija</a:t>
          </a:r>
          <a:endParaRPr lang="en-GB" sz="1000" b="1" i="0"/>
        </a:p>
      </dsp:txBody>
      <dsp:txXfrm>
        <a:off x="669772" y="4365053"/>
        <a:ext cx="1041192" cy="905715"/>
      </dsp:txXfrm>
    </dsp:sp>
    <dsp:sp modelId="{2EBD7F30-93E7-4B5C-8946-E433D659E40B}">
      <dsp:nvSpPr>
        <dsp:cNvPr id="0" name=""/>
        <dsp:cNvSpPr/>
      </dsp:nvSpPr>
      <dsp:spPr>
        <a:xfrm>
          <a:off x="1589188" y="3409865"/>
          <a:ext cx="243553" cy="24355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B7EDA6-E80F-445C-80B2-1EE630E3C855}">
      <dsp:nvSpPr>
        <dsp:cNvPr id="0" name=""/>
        <dsp:cNvSpPr/>
      </dsp:nvSpPr>
      <dsp:spPr>
        <a:xfrm>
          <a:off x="1710965" y="3531642"/>
          <a:ext cx="1278657" cy="1739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54" tIns="0" rIns="0" bIns="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kern="1200" noProof="0">
              <a:latin typeface="Arial" panose="020B0604020202020204"/>
            </a:rPr>
            <a:t>Sigurnost</a:t>
          </a:r>
          <a:endParaRPr lang="en-gb" sz="1400" b="1" i="0" kern="1200" noProof="0"/>
        </a:p>
      </dsp:txBody>
      <dsp:txXfrm>
        <a:off x="1710965" y="3531642"/>
        <a:ext cx="1278657" cy="1739126"/>
      </dsp:txXfrm>
    </dsp:sp>
    <dsp:sp modelId="{D78B26A9-001B-433E-8287-4AE15B1868BC}">
      <dsp:nvSpPr>
        <dsp:cNvPr id="0" name=""/>
        <dsp:cNvSpPr/>
      </dsp:nvSpPr>
      <dsp:spPr>
        <a:xfrm>
          <a:off x="2852623" y="2757598"/>
          <a:ext cx="322708" cy="32270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E8B1E8-DDC7-4D77-9755-1DC578F29C82}">
      <dsp:nvSpPr>
        <dsp:cNvPr id="0" name=""/>
        <dsp:cNvSpPr/>
      </dsp:nvSpPr>
      <dsp:spPr>
        <a:xfrm>
          <a:off x="3013977" y="2918952"/>
          <a:ext cx="1278657" cy="2351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7" tIns="0" rIns="0" bIns="0" numCol="1" spcCol="1270" anchor="t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>
              <a:latin typeface="Arial"/>
              <a:ea typeface="Calibri"/>
              <a:cs typeface="Calibri"/>
            </a:rPr>
            <a:t>Skalabilnost</a:t>
          </a:r>
        </a:p>
      </dsp:txBody>
      <dsp:txXfrm>
        <a:off x="3013977" y="2918952"/>
        <a:ext cx="1278657" cy="2351815"/>
      </dsp:txXfrm>
    </dsp:sp>
    <dsp:sp modelId="{50F08845-01F1-4E4B-83AC-D149C76D9888}">
      <dsp:nvSpPr>
        <dsp:cNvPr id="0" name=""/>
        <dsp:cNvSpPr/>
      </dsp:nvSpPr>
      <dsp:spPr>
        <a:xfrm>
          <a:off x="4228702" y="2326051"/>
          <a:ext cx="432307" cy="43230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1B5C5A-D1B8-4F73-9D7E-7F98290A1926}">
      <dsp:nvSpPr>
        <dsp:cNvPr id="0" name=""/>
        <dsp:cNvSpPr/>
      </dsp:nvSpPr>
      <dsp:spPr>
        <a:xfrm>
          <a:off x="4444856" y="2542205"/>
          <a:ext cx="1278657" cy="2728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071" tIns="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noProof="0">
              <a:latin typeface="Arial"/>
              <a:ea typeface="Calibri"/>
              <a:cs typeface="Calibri"/>
            </a:rPr>
            <a:t>SportConnect</a:t>
          </a:r>
          <a:endParaRPr lang="en-gb" sz="1000" b="1" i="0" kern="1200" noProof="0">
            <a:latin typeface="Arial"/>
            <a:ea typeface="Calibri"/>
            <a:cs typeface="Calibri"/>
          </a:endParaRPr>
        </a:p>
      </dsp:txBody>
      <dsp:txXfrm>
        <a:off x="4444856" y="2542205"/>
        <a:ext cx="1278657" cy="2728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rtlCol="0" anchor="t">
            <a:normAutofit/>
          </a:bodyPr>
          <a:lstStyle>
            <a:lvl1pPr algn="r">
              <a:defRPr sz="6000"/>
            </a:lvl1pPr>
          </a:lstStyle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963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340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496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43087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/>
            </a:lvl1pPr>
          </a:lstStyle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9261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10499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780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5658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9818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228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144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  <a:p>
            <a:pPr lvl="5" rtl="0"/>
            <a:r>
              <a:rPr lang="en-gb"/>
              <a:t>Sixth level</a:t>
            </a:r>
          </a:p>
          <a:p>
            <a:pPr lvl="6" rtl="0"/>
            <a:r>
              <a:rPr lang="en-gb"/>
              <a:t>Seventh level</a:t>
            </a:r>
          </a:p>
          <a:p>
            <a:pPr lvl="7" rtl="0"/>
            <a:r>
              <a:rPr lang="en-gb"/>
              <a:t>Eigth level</a:t>
            </a:r>
          </a:p>
          <a:p>
            <a:pPr lvl="8" rtl="0"/>
            <a:r>
              <a:rPr lang="en-gb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3030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5.png"/><Relationship Id="rId9" Type="http://schemas.microsoft.com/office/2007/relationships/diagramDrawing" Target="../diagrams/drawin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351" y="4693244"/>
            <a:ext cx="9566957" cy="883524"/>
          </a:xfrm>
          <a:prstGeom prst="parallelogram">
            <a:avLst>
              <a:gd name="adj" fmla="val 99234"/>
            </a:avLst>
          </a:prstGeom>
        </p:spPr>
        <p:txBody>
          <a:bodyPr wrap="none" lIns="0" rIns="0" rtlCol="0">
            <a:noAutofit/>
          </a:bodyPr>
          <a:lstStyle/>
          <a:p>
            <a:r>
              <a:rPr lang="en-gb" sz="7200" err="1"/>
              <a:t>SportConnect</a:t>
            </a:r>
            <a:endParaRPr lang="en-US" sz="7200"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1192" y="4373537"/>
            <a:ext cx="8286075" cy="414413"/>
          </a:xfrm>
          <a:prstGeom prst="parallelogram">
            <a:avLst>
              <a:gd name="adj" fmla="val 100759"/>
            </a:avLst>
          </a:prstGeom>
        </p:spPr>
        <p:txBody>
          <a:bodyPr vert="horz" lIns="0" tIns="0" rIns="0" bIns="45720" rtlCol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gb" sz="2400" err="1">
                <a:solidFill>
                  <a:srgbClr val="FFFFFF"/>
                </a:solidFill>
                <a:latin typeface="Arial"/>
                <a:cs typeface="Arial"/>
              </a:rPr>
              <a:t>Inovativna</a:t>
            </a:r>
            <a:r>
              <a:rPr lang="en-gb"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2400" err="1">
                <a:solidFill>
                  <a:srgbClr val="FFFFFF"/>
                </a:solidFill>
                <a:latin typeface="Arial"/>
                <a:cs typeface="Arial"/>
              </a:rPr>
              <a:t>platforma</a:t>
            </a:r>
            <a:r>
              <a:rPr lang="en-gb" sz="2400" dirty="0">
                <a:solidFill>
                  <a:srgbClr val="FFFFFF"/>
                </a:solidFill>
                <a:latin typeface="Arial"/>
                <a:cs typeface="Arial"/>
              </a:rPr>
              <a:t> za sport </a:t>
            </a:r>
            <a:r>
              <a:rPr lang="en-gb" sz="2400" err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lang="en-gb" sz="2400" dirty="0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gb" sz="2400" err="1">
                <a:solidFill>
                  <a:srgbClr val="FFFFFF"/>
                </a:solidFill>
                <a:latin typeface="Arial"/>
                <a:cs typeface="Arial"/>
              </a:rPr>
              <a:t>zdravlje</a:t>
            </a:r>
            <a:endParaRPr lang="en-gb" sz="24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5" name="Picture 4" descr="Woman running next to man on bike on country road">
            <a:extLst>
              <a:ext uri="{FF2B5EF4-FFF2-40B4-BE49-F238E27FC236}">
                <a16:creationId xmlns:a16="http://schemas.microsoft.com/office/drawing/2014/main" id="{8C0D6366-4ACF-4BFA-8962-ED8DA4314F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555" b="10667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593BF26-26FC-4F20-AF97-D90A981A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589" y="5007362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gb" sz="22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E30DB-1ACD-12D5-0C74-A99A19FD09FA}"/>
              </a:ext>
            </a:extLst>
          </p:cNvPr>
          <p:cNvSpPr txBox="1"/>
          <p:nvPr/>
        </p:nvSpPr>
        <p:spPr>
          <a:xfrm>
            <a:off x="1025515" y="5971064"/>
            <a:ext cx="1036054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cs typeface="Arial"/>
              </a:rPr>
              <a:t>Tim: TG 12.3 </a:t>
            </a:r>
            <a:r>
              <a:rPr lang="en-GB" sz="2400" dirty="0" err="1">
                <a:cs typeface="Arial"/>
              </a:rPr>
              <a:t>SportConnect</a:t>
            </a:r>
            <a:endParaRPr lang="en-GB" sz="2400" dirty="0">
              <a:cs typeface="Arial"/>
            </a:endParaRPr>
          </a:p>
          <a:p>
            <a:r>
              <a:rPr lang="en-GB" dirty="0">
                <a:cs typeface="Arial"/>
              </a:rPr>
              <a:t>Ak. God. 2024./2025.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19B70-9B98-7B40-9289-64AC2CA9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E564-6BAF-843F-CD77-EE692555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err="1">
                <a:cs typeface="Arial"/>
              </a:rPr>
              <a:t>Arhitektura</a:t>
            </a:r>
            <a:r>
              <a:rPr lang="en-GB" sz="4000" dirty="0">
                <a:cs typeface="Arial"/>
              </a:rPr>
              <a:t> </a:t>
            </a:r>
            <a:r>
              <a:rPr lang="en-GB" sz="4000" dirty="0" err="1">
                <a:cs typeface="Arial"/>
              </a:rPr>
              <a:t>sustava</a:t>
            </a:r>
            <a:endParaRPr lang="en-GB" sz="4000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D2847-78F6-9F36-AF70-46B138EA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344170" indent="-344170"/>
            <a:r>
              <a:rPr lang="en-GB" sz="2800" dirty="0" err="1">
                <a:cs typeface="Arial"/>
              </a:rPr>
              <a:t>Mikrouslužni</a:t>
            </a:r>
            <a:r>
              <a:rPr lang="en-GB" sz="2800" dirty="0">
                <a:cs typeface="Arial"/>
              </a:rPr>
              <a:t> tip </a:t>
            </a:r>
            <a:r>
              <a:rPr lang="en-GB" sz="2800" dirty="0" err="1">
                <a:cs typeface="Arial"/>
              </a:rPr>
              <a:t>arhitekture</a:t>
            </a:r>
            <a:endParaRPr lang="en-GB" sz="2800" dirty="0">
              <a:cs typeface="Arial"/>
            </a:endParaRPr>
          </a:p>
          <a:p>
            <a:pPr marL="344170" indent="-344170"/>
            <a:r>
              <a:rPr lang="en-GB" sz="2800" dirty="0" err="1">
                <a:cs typeface="Arial"/>
              </a:rPr>
              <a:t>Podsustav</a:t>
            </a:r>
            <a:r>
              <a:rPr lang="en-GB" sz="2800" dirty="0">
                <a:cs typeface="Arial"/>
              </a:rPr>
              <a:t> - </a:t>
            </a:r>
            <a:r>
              <a:rPr lang="en-GB" sz="2800" dirty="0" err="1">
                <a:cs typeface="Arial"/>
              </a:rPr>
              <a:t>Korisnički</a:t>
            </a:r>
            <a:r>
              <a:rPr lang="en-GB" sz="2800" dirty="0">
                <a:cs typeface="Arial"/>
              </a:rPr>
              <a:t> </a:t>
            </a:r>
            <a:r>
              <a:rPr lang="en-GB" sz="2800" dirty="0" err="1">
                <a:cs typeface="Arial"/>
              </a:rPr>
              <a:t>profil</a:t>
            </a:r>
            <a:r>
              <a:rPr lang="en-GB" sz="2800" dirty="0">
                <a:cs typeface="Arial"/>
              </a:rPr>
              <a:t> / </a:t>
            </a:r>
            <a:r>
              <a:rPr lang="en-GB" sz="2800" dirty="0" err="1">
                <a:cs typeface="Arial"/>
              </a:rPr>
              <a:t>autentifikacija</a:t>
            </a:r>
            <a:r>
              <a:rPr lang="en-GB" sz="2800" dirty="0">
                <a:cs typeface="Arial"/>
              </a:rPr>
              <a:t>, </a:t>
            </a:r>
            <a:r>
              <a:rPr lang="en-GB" sz="2800" dirty="0" err="1">
                <a:cs typeface="Arial"/>
              </a:rPr>
              <a:t>sustav</a:t>
            </a:r>
            <a:r>
              <a:rPr lang="en-GB" sz="2800" dirty="0">
                <a:cs typeface="Arial"/>
              </a:rPr>
              <a:t> </a:t>
            </a:r>
            <a:r>
              <a:rPr lang="en-GB" sz="2800" dirty="0" err="1">
                <a:cs typeface="Arial"/>
              </a:rPr>
              <a:t>rangiranja</a:t>
            </a:r>
            <a:r>
              <a:rPr lang="en-GB" sz="2800" dirty="0">
                <a:cs typeface="Arial"/>
              </a:rPr>
              <a:t>, </a:t>
            </a:r>
            <a:r>
              <a:rPr lang="en-GB" sz="2800" dirty="0" err="1">
                <a:cs typeface="Arial"/>
              </a:rPr>
              <a:t>komunikacija</a:t>
            </a:r>
            <a:r>
              <a:rPr lang="en-GB" sz="2800" dirty="0">
                <a:cs typeface="Arial"/>
              </a:rPr>
              <a:t> / </a:t>
            </a:r>
            <a:r>
              <a:rPr lang="en-GB" sz="2800" dirty="0" err="1">
                <a:cs typeface="Arial"/>
              </a:rPr>
              <a:t>mentorstvo</a:t>
            </a:r>
            <a:r>
              <a:rPr lang="en-GB" sz="2800" dirty="0">
                <a:cs typeface="Arial"/>
              </a:rPr>
              <a:t>, </a:t>
            </a:r>
            <a:r>
              <a:rPr lang="en-GB" sz="2800" dirty="0" err="1">
                <a:cs typeface="Arial"/>
              </a:rPr>
              <a:t>plaćanje</a:t>
            </a:r>
            <a:endParaRPr lang="en-GB" sz="2800" dirty="0">
              <a:cs typeface="Arial"/>
            </a:endParaRPr>
          </a:p>
          <a:p>
            <a:pPr marL="344170" indent="-344170"/>
            <a:r>
              <a:rPr lang="en-GB" sz="2800" dirty="0" err="1">
                <a:cs typeface="Arial"/>
              </a:rPr>
              <a:t>Komunikacija</a:t>
            </a:r>
            <a:r>
              <a:rPr lang="en-GB" sz="2800" dirty="0">
                <a:cs typeface="Arial"/>
              </a:rPr>
              <a:t> </a:t>
            </a:r>
            <a:r>
              <a:rPr lang="en-GB" sz="2800" dirty="0" err="1">
                <a:cs typeface="Arial"/>
              </a:rPr>
              <a:t>između</a:t>
            </a:r>
            <a:r>
              <a:rPr lang="en-GB" sz="2800" dirty="0">
                <a:cs typeface="Arial"/>
              </a:rPr>
              <a:t> </a:t>
            </a:r>
            <a:r>
              <a:rPr lang="en-GB" sz="2800" dirty="0" err="1">
                <a:cs typeface="Arial"/>
              </a:rPr>
              <a:t>komponenata</a:t>
            </a:r>
            <a:r>
              <a:rPr lang="en-GB" sz="2800" dirty="0">
                <a:cs typeface="Arial"/>
              </a:rPr>
              <a:t> </a:t>
            </a:r>
            <a:r>
              <a:rPr lang="en-GB" sz="2800" dirty="0" err="1">
                <a:cs typeface="Arial"/>
              </a:rPr>
              <a:t>sustava</a:t>
            </a:r>
            <a:r>
              <a:rPr lang="en-GB" sz="2800" dirty="0">
                <a:cs typeface="Arial"/>
              </a:rPr>
              <a:t> </a:t>
            </a:r>
            <a:r>
              <a:rPr lang="en-GB" sz="2800" dirty="0" err="1">
                <a:cs typeface="Arial"/>
              </a:rPr>
              <a:t>preko</a:t>
            </a:r>
            <a:r>
              <a:rPr lang="en-GB" sz="2800" dirty="0">
                <a:cs typeface="Arial"/>
              </a:rPr>
              <a:t> HTTP/HTTPS</a:t>
            </a:r>
          </a:p>
          <a:p>
            <a:pPr marL="344170" indent="-344170"/>
            <a:r>
              <a:rPr lang="en-GB" sz="2800" dirty="0">
                <a:cs typeface="Arial"/>
              </a:rPr>
              <a:t>MVC </a:t>
            </a:r>
            <a:r>
              <a:rPr lang="en-GB" sz="2800" dirty="0" err="1">
                <a:cs typeface="Arial"/>
              </a:rPr>
              <a:t>arhitektura</a:t>
            </a:r>
            <a:endParaRPr lang="en-GB" sz="2800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6F35-139C-3560-DC76-45C285D7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3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EFB9-0B85-370D-18D6-8A9F7F68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948" y="635277"/>
            <a:ext cx="7958331" cy="1077229"/>
          </a:xfrm>
        </p:spPr>
        <p:txBody>
          <a:bodyPr/>
          <a:lstStyle/>
          <a:p>
            <a:r>
              <a:rPr lang="en-GB" sz="4000" err="1">
                <a:cs typeface="Arial"/>
              </a:rPr>
              <a:t>Ispitivanje</a:t>
            </a:r>
            <a:r>
              <a:rPr lang="en-GB" sz="4000" dirty="0">
                <a:cs typeface="Arial"/>
              </a:rPr>
              <a:t> (Selenium)​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869A-F71E-2DC7-F0FE-E30D565D5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527" y="2550648"/>
            <a:ext cx="7796540" cy="3997828"/>
          </a:xfrm>
        </p:spPr>
        <p:txBody>
          <a:bodyPr>
            <a:normAutofit/>
          </a:bodyPr>
          <a:lstStyle/>
          <a:p>
            <a:pPr marL="285750" indent="-285750">
              <a:buAutoNum type="arabicPeriod"/>
            </a:pP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Stvaranje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razgovora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s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novim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korisnicima</a:t>
            </a:r>
            <a:endParaRPr lang="en-GB" sz="2400">
              <a:solidFill>
                <a:srgbClr val="FFFFFF"/>
              </a:solidFill>
              <a:cs typeface="Arial" panose="020B0604020202020204"/>
            </a:endParaRPr>
          </a:p>
          <a:p>
            <a:pPr marL="285750" indent="-285750">
              <a:buAutoNum type="arabicPeriod"/>
            </a:pP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Stvaranje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razgovora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s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postojećim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korisnicima</a:t>
            </a:r>
            <a:endParaRPr lang="en-GB" sz="2400">
              <a:solidFill>
                <a:srgbClr val="FFFFFF"/>
              </a:solidFill>
              <a:cs typeface="Arial" panose="020B0604020202020204"/>
            </a:endParaRPr>
          </a:p>
          <a:p>
            <a:pPr marL="285750" indent="-285750">
              <a:buAutoNum type="arabicPeriod"/>
            </a:pP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Slanje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poruke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u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nepostojeći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razgovor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endParaRPr lang="en-GB" sz="2400">
              <a:solidFill>
                <a:srgbClr val="FFFFFF"/>
              </a:solidFill>
              <a:cs typeface="Arial" panose="020B0604020202020204"/>
            </a:endParaRPr>
          </a:p>
          <a:p>
            <a:pPr marL="285750" indent="-285750">
              <a:buAutoNum type="arabicPeriod"/>
            </a:pP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Prikačivanje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razgovora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na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vrh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liste</a:t>
            </a:r>
            <a:endParaRPr lang="en-GB" sz="2400">
              <a:solidFill>
                <a:srgbClr val="FFFFFF"/>
              </a:solidFill>
              <a:cs typeface="Arial" panose="020B0604020202020204"/>
            </a:endParaRPr>
          </a:p>
          <a:p>
            <a:pPr marL="285750" indent="-285750">
              <a:buAutoNum type="arabicPeriod"/>
            </a:pP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Registracija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novog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korisnika</a:t>
            </a:r>
            <a:endParaRPr lang="en-GB" sz="2400">
              <a:solidFill>
                <a:srgbClr val="FFFFFF"/>
              </a:solidFill>
              <a:cs typeface="Arial" panose="020B0604020202020204"/>
            </a:endParaRPr>
          </a:p>
          <a:p>
            <a:pPr marL="285750" indent="-285750">
              <a:buAutoNum type="arabicPeriod"/>
            </a:pP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Kreiranje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nove</a:t>
            </a:r>
            <a:r>
              <a:rPr lang="en-GB" sz="2400" dirty="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2400" err="1">
                <a:solidFill>
                  <a:srgbClr val="F0F6FC"/>
                </a:solidFill>
                <a:cs typeface="Arial" panose="020B0604020202020204"/>
              </a:rPr>
              <a:t>objave</a:t>
            </a:r>
            <a:endParaRPr lang="en-GB" sz="2400">
              <a:solidFill>
                <a:srgbClr val="F0F6FC"/>
              </a:solidFill>
              <a:cs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8FB7D-D340-9C08-4FE3-009E919F05CD}"/>
              </a:ext>
            </a:extLst>
          </p:cNvPr>
          <p:cNvSpPr txBox="1"/>
          <p:nvPr/>
        </p:nvSpPr>
        <p:spPr>
          <a:xfrm>
            <a:off x="1358517" y="884223"/>
            <a:ext cx="4914013" cy="2073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GB" sz="2400" dirty="0">
                <a:solidFill>
                  <a:srgbClr val="F0F6FC"/>
                </a:solidFill>
                <a:cs typeface="Arial"/>
              </a:rPr>
              <a:t>JUnit (</a:t>
            </a:r>
            <a:r>
              <a:rPr lang="en-GB" sz="2400" dirty="0" err="1">
                <a:solidFill>
                  <a:srgbClr val="F0F6FC"/>
                </a:solidFill>
                <a:cs typeface="Arial"/>
              </a:rPr>
              <a:t>automatski</a:t>
            </a:r>
            <a:r>
              <a:rPr lang="en-GB" sz="2400" dirty="0">
                <a:solidFill>
                  <a:srgbClr val="F0F6FC"/>
                </a:solidFill>
                <a:cs typeface="Arial"/>
              </a:rPr>
              <a:t> </a:t>
            </a:r>
            <a:r>
              <a:rPr lang="en-GB" sz="2400" dirty="0" err="1">
                <a:solidFill>
                  <a:srgbClr val="F0F6FC"/>
                </a:solidFill>
                <a:cs typeface="Arial"/>
              </a:rPr>
              <a:t>testovi</a:t>
            </a:r>
            <a:r>
              <a:rPr lang="en-GB" sz="2400" dirty="0">
                <a:solidFill>
                  <a:srgbClr val="F0F6FC"/>
                </a:solidFill>
                <a:cs typeface="Arial"/>
              </a:rPr>
              <a:t>) / Mockito (</a:t>
            </a:r>
            <a:r>
              <a:rPr lang="en-GB" sz="2400" dirty="0" err="1">
                <a:solidFill>
                  <a:srgbClr val="F0F6FC"/>
                </a:solidFill>
                <a:cs typeface="Arial"/>
              </a:rPr>
              <a:t>lažni</a:t>
            </a:r>
            <a:r>
              <a:rPr lang="en-GB" sz="2400" dirty="0">
                <a:solidFill>
                  <a:srgbClr val="F0F6FC"/>
                </a:solidFill>
                <a:cs typeface="Arial"/>
              </a:rPr>
              <a:t> </a:t>
            </a:r>
            <a:r>
              <a:rPr lang="en-GB" sz="2400" dirty="0" err="1">
                <a:solidFill>
                  <a:srgbClr val="F0F6FC"/>
                </a:solidFill>
                <a:cs typeface="Arial"/>
              </a:rPr>
              <a:t>objekti</a:t>
            </a:r>
            <a:r>
              <a:rPr lang="en-GB" sz="2400" dirty="0">
                <a:solidFill>
                  <a:srgbClr val="F0F6FC"/>
                </a:solidFill>
                <a:cs typeface="Arial"/>
              </a:rPr>
              <a:t>)</a:t>
            </a:r>
            <a:endParaRPr lang="en-US" sz="2400">
              <a:cs typeface="Arial"/>
            </a:endParaRP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endParaRPr lang="en-GB" sz="2400" dirty="0">
              <a:solidFill>
                <a:srgbClr val="F0F6FC"/>
              </a:solidFill>
              <a:cs typeface="Arial"/>
            </a:endParaRPr>
          </a:p>
          <a:p>
            <a:pPr algn="l"/>
            <a:r>
              <a:rPr lang="en-GB" sz="2400" dirty="0" err="1">
                <a:cs typeface="Arial"/>
              </a:rPr>
              <a:t>Testovi</a:t>
            </a:r>
            <a:r>
              <a:rPr lang="en-GB" sz="2400" dirty="0">
                <a:cs typeface="Arial"/>
              </a:rPr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57C82-91EF-C4A6-84F5-A6A8D554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727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3B69C-0B05-4F8C-82F9-4EE65BBB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91168" y="265775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332" y="485878"/>
            <a:ext cx="4180668" cy="1756274"/>
          </a:xfrm>
        </p:spPr>
        <p:txBody>
          <a:bodyPr rtlCol="0">
            <a:normAutofit/>
          </a:bodyPr>
          <a:lstStyle/>
          <a:p>
            <a:pPr algn="l"/>
            <a:r>
              <a:rPr lang="en-gb" dirty="0" err="1"/>
              <a:t>Organizacija</a:t>
            </a:r>
            <a:r>
              <a:rPr lang="en-gb" dirty="0"/>
              <a:t> </a:t>
            </a:r>
            <a:r>
              <a:rPr lang="en-gb" dirty="0" err="1"/>
              <a:t>rada</a:t>
            </a:r>
            <a:endParaRPr lang="en-US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292EA-3C24-4F85-8E9C-9811B4FA0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GB"/>
          </a:p>
        </p:txBody>
      </p:sp>
      <p:sp>
        <p:nvSpPr>
          <p:cNvPr id="1458" name="TextBox 1457">
            <a:extLst>
              <a:ext uri="{FF2B5EF4-FFF2-40B4-BE49-F238E27FC236}">
                <a16:creationId xmlns:a16="http://schemas.microsoft.com/office/drawing/2014/main" id="{8D58F6F6-1E83-198C-F5DB-40B4AE620F04}"/>
              </a:ext>
            </a:extLst>
          </p:cNvPr>
          <p:cNvSpPr txBox="1"/>
          <p:nvPr/>
        </p:nvSpPr>
        <p:spPr>
          <a:xfrm>
            <a:off x="1810922" y="5448143"/>
            <a:ext cx="98998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err="1">
                <a:cs typeface="Arial"/>
              </a:rPr>
              <a:t>Iterativno</a:t>
            </a:r>
            <a:r>
              <a:rPr lang="en-GB" sz="2400" dirty="0">
                <a:cs typeface="Arial"/>
              </a:rPr>
              <a:t>/</a:t>
            </a:r>
            <a:r>
              <a:rPr lang="en-GB" sz="2400" err="1">
                <a:cs typeface="Arial"/>
              </a:rPr>
              <a:t>agilni</a:t>
            </a:r>
            <a:r>
              <a:rPr lang="en-GB" sz="2400" dirty="0">
                <a:cs typeface="Arial"/>
              </a:rPr>
              <a:t> model (</a:t>
            </a:r>
            <a:r>
              <a:rPr lang="en-GB" sz="2400" err="1">
                <a:cs typeface="Arial"/>
              </a:rPr>
              <a:t>učenje</a:t>
            </a:r>
            <a:r>
              <a:rPr lang="en-GB" sz="2400" dirty="0">
                <a:cs typeface="Arial"/>
              </a:rPr>
              <a:t> </a:t>
            </a:r>
            <a:r>
              <a:rPr lang="en-GB" sz="2400" err="1">
                <a:cs typeface="Arial"/>
              </a:rPr>
              <a:t>tijekom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razvoja</a:t>
            </a:r>
            <a:r>
              <a:rPr lang="en-GB" sz="2400" dirty="0">
                <a:cs typeface="Arial"/>
              </a:rPr>
              <a:t>, </a:t>
            </a:r>
            <a:r>
              <a:rPr lang="en-GB" sz="2400" err="1">
                <a:cs typeface="Arial"/>
              </a:rPr>
              <a:t>postepeno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rješavanje</a:t>
            </a:r>
            <a:r>
              <a:rPr lang="en-GB" sz="2400" dirty="0">
                <a:cs typeface="Arial"/>
              </a:rPr>
              <a:t> </a:t>
            </a:r>
            <a:r>
              <a:rPr lang="en-GB" sz="2400" err="1">
                <a:cs typeface="Arial"/>
              </a:rPr>
              <a:t>problema</a:t>
            </a:r>
            <a:r>
              <a:rPr lang="en-GB" sz="2400" dirty="0">
                <a:cs typeface="Arial"/>
              </a:rPr>
              <a:t>...) s </a:t>
            </a:r>
            <a:r>
              <a:rPr lang="en-GB" sz="2400" err="1">
                <a:cs typeface="Arial"/>
              </a:rPr>
              <a:t>karakteristikama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vodopadnog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modela</a:t>
            </a:r>
            <a:r>
              <a:rPr lang="en-GB" sz="2400" dirty="0">
                <a:cs typeface="Arial"/>
              </a:rPr>
              <a:t> (</a:t>
            </a:r>
            <a:r>
              <a:rPr lang="en-GB" sz="2400" err="1">
                <a:cs typeface="Arial"/>
              </a:rPr>
              <a:t>jasan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slijed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faza</a:t>
            </a:r>
            <a:r>
              <a:rPr lang="en-GB" sz="2400" dirty="0">
                <a:cs typeface="Arial"/>
              </a:rPr>
              <a:t>)</a:t>
            </a:r>
          </a:p>
        </p:txBody>
      </p:sp>
      <p:pic>
        <p:nvPicPr>
          <p:cNvPr id="1475" name="Picture 1474" descr="A graph with a blue line&#10;&#10;AI-generated content may be incorrect.">
            <a:extLst>
              <a:ext uri="{FF2B5EF4-FFF2-40B4-BE49-F238E27FC236}">
                <a16:creationId xmlns:a16="http://schemas.microsoft.com/office/drawing/2014/main" id="{723BED5C-8DE9-7E14-36BA-7CBFB1BC2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8377"/>
            <a:ext cx="5768163" cy="2337059"/>
          </a:xfrm>
          <a:prstGeom prst="rect">
            <a:avLst/>
          </a:prstGeom>
        </p:spPr>
      </p:pic>
      <p:graphicFrame>
        <p:nvGraphicFramePr>
          <p:cNvPr id="2158" name="Content Placeholder 2157">
            <a:extLst>
              <a:ext uri="{FF2B5EF4-FFF2-40B4-BE49-F238E27FC236}">
                <a16:creationId xmlns:a16="http://schemas.microsoft.com/office/drawing/2014/main" id="{DACD53E2-5323-1B6B-C08A-860A9670C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0570838"/>
              </p:ext>
            </p:extLst>
          </p:nvPr>
        </p:nvGraphicFramePr>
        <p:xfrm>
          <a:off x="587056" y="1153077"/>
          <a:ext cx="11281241" cy="5812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6148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A person and person on a track&#10;&#10;AI-generated content may be incorrect.">
            <a:extLst>
              <a:ext uri="{FF2B5EF4-FFF2-40B4-BE49-F238E27FC236}">
                <a16:creationId xmlns:a16="http://schemas.microsoft.com/office/drawing/2014/main" id="{DE1F4422-7CC4-46DE-B641-D9E6854E83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t="13479" r="-1" b="2249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6AA25-1200-86FD-F3B6-27CBD162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54" y="3428998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/>
              <a:t>Sada ćemo kratko demonstrirati aplikaciju!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ADEFF-0642-DB05-DC3D-9DDEA530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5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1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840" y="915450"/>
            <a:ext cx="4180668" cy="966733"/>
          </a:xfrm>
        </p:spPr>
        <p:txBody>
          <a:bodyPr rtlCol="0">
            <a:normAutofit/>
          </a:bodyPr>
          <a:lstStyle/>
          <a:p>
            <a:pPr algn="l"/>
            <a:r>
              <a:rPr lang="en-gb" sz="4000" dirty="0"/>
              <a:t>ZAKLJUČAK</a:t>
            </a:r>
            <a:endParaRPr lang="en-GB" sz="4000">
              <a:cs typeface="Arial"/>
            </a:endParaRPr>
          </a:p>
        </p:txBody>
      </p:sp>
      <p:graphicFrame>
        <p:nvGraphicFramePr>
          <p:cNvPr id="4" name="Content Placeholder 3" descr="Hexagon Radial Graph">
            <a:extLst>
              <a:ext uri="{FF2B5EF4-FFF2-40B4-BE49-F238E27FC236}">
                <a16:creationId xmlns:a16="http://schemas.microsoft.com/office/drawing/2014/main" id="{3F8DCF81-C983-4B81-8243-8CA179CFB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335355"/>
              </p:ext>
            </p:extLst>
          </p:nvPr>
        </p:nvGraphicFramePr>
        <p:xfrm>
          <a:off x="1159169" y="-901292"/>
          <a:ext cx="6088844" cy="6736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22" name="Picture 721" descr="A person running from a computer&#10;&#10;AI-generated content may be incorrect.">
            <a:extLst>
              <a:ext uri="{FF2B5EF4-FFF2-40B4-BE49-F238E27FC236}">
                <a16:creationId xmlns:a16="http://schemas.microsoft.com/office/drawing/2014/main" id="{CC814C86-EE53-B4CD-728C-D8E7EB14C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108372" y="2642624"/>
            <a:ext cx="4695939" cy="2701979"/>
          </a:xfrm>
          <a:prstGeom prst="rect">
            <a:avLst/>
          </a:prstGeom>
        </p:spPr>
      </p:pic>
      <p:sp>
        <p:nvSpPr>
          <p:cNvPr id="763" name="TextBox 762">
            <a:extLst>
              <a:ext uri="{FF2B5EF4-FFF2-40B4-BE49-F238E27FC236}">
                <a16:creationId xmlns:a16="http://schemas.microsoft.com/office/drawing/2014/main" id="{487D8E1D-7C7A-4BC2-2602-D6A81C80615C}"/>
              </a:ext>
            </a:extLst>
          </p:cNvPr>
          <p:cNvSpPr txBox="1"/>
          <p:nvPr/>
        </p:nvSpPr>
        <p:spPr>
          <a:xfrm>
            <a:off x="2001398" y="5641554"/>
            <a:ext cx="955529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SportConnect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je </a:t>
            </a:r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platforma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koja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povezuje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ljude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sa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stručnjacima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i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podržava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zdrav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način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sz="2400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života</a:t>
            </a:r>
            <a:r>
              <a:rPr lang="en-GB" sz="2400" dirty="0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.</a:t>
            </a:r>
            <a:endParaRPr lang="en-US" sz="2400">
              <a:solidFill>
                <a:schemeClr val="tx1">
                  <a:lumMod val="95000"/>
                </a:schemeClr>
              </a:solidFill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7C159-7D65-A3FC-C605-6032011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B1702B-DD5D-1415-CC47-385057890DD6}"/>
              </a:ext>
            </a:extLst>
          </p:cNvPr>
          <p:cNvSpPr txBox="1"/>
          <p:nvPr/>
        </p:nvSpPr>
        <p:spPr>
          <a:xfrm>
            <a:off x="7551400" y="321330"/>
            <a:ext cx="430974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err="1">
                <a:cs typeface="Arial"/>
              </a:rPr>
              <a:t>Složnost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tima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nam</a:t>
            </a:r>
            <a:r>
              <a:rPr lang="en-GB" sz="2400" dirty="0">
                <a:cs typeface="Arial"/>
              </a:rPr>
              <a:t> je </a:t>
            </a:r>
            <a:r>
              <a:rPr lang="en-GB" sz="2400" err="1">
                <a:cs typeface="Arial"/>
              </a:rPr>
              <a:t>bila</a:t>
            </a:r>
            <a:r>
              <a:rPr lang="en-GB" sz="2400" dirty="0">
                <a:cs typeface="Arial"/>
              </a:rPr>
              <a:t> dobra </a:t>
            </a:r>
            <a:r>
              <a:rPr lang="en-GB" sz="2400" err="1">
                <a:cs typeface="Arial"/>
              </a:rPr>
              <a:t>kao</a:t>
            </a:r>
            <a:r>
              <a:rPr lang="en-GB" sz="2400" dirty="0">
                <a:cs typeface="Arial"/>
              </a:rPr>
              <a:t> </a:t>
            </a:r>
            <a:r>
              <a:rPr lang="en-GB" sz="2400" err="1">
                <a:cs typeface="Arial"/>
              </a:rPr>
              <a:t>i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komunikacija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među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članovima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te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smo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imali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sreće</a:t>
            </a:r>
            <a:r>
              <a:rPr lang="en-GB" sz="2400" dirty="0">
                <a:cs typeface="Arial"/>
              </a:rPr>
              <a:t> da </a:t>
            </a:r>
            <a:r>
              <a:rPr lang="en-GB" sz="2400" err="1">
                <a:cs typeface="Arial"/>
              </a:rPr>
              <a:t>nismo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naišli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na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probleme</a:t>
            </a:r>
            <a:r>
              <a:rPr lang="en-GB" sz="2400" dirty="0">
                <a:cs typeface="Arial"/>
              </a:rPr>
              <a:t> koji bi </a:t>
            </a:r>
            <a:r>
              <a:rPr lang="en-GB" sz="2400" err="1">
                <a:cs typeface="Arial"/>
              </a:rPr>
              <a:t>nam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sabotirali</a:t>
            </a:r>
            <a:r>
              <a:rPr lang="en-GB" sz="2400" dirty="0">
                <a:cs typeface="Arial"/>
              </a:rPr>
              <a:t> </a:t>
            </a:r>
            <a:r>
              <a:rPr lang="en-GB" sz="2400" err="1">
                <a:cs typeface="Arial"/>
              </a:rPr>
              <a:t>iskustvo</a:t>
            </a:r>
            <a:endParaRPr lang="en-GB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20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8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5" name="Picture 4" descr="Skis on a slope">
            <a:extLst>
              <a:ext uri="{FF2B5EF4-FFF2-40B4-BE49-F238E27FC236}">
                <a16:creationId xmlns:a16="http://schemas.microsoft.com/office/drawing/2014/main" id="{ABA8EC98-D39D-4FDD-BAC2-54C0C40A0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5282"/>
          </a:xfrm>
          <a:prstGeom prst="rect">
            <a:avLst/>
          </a:prstGeom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22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24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906" y="778868"/>
            <a:ext cx="8262373" cy="1876011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rtlCol="0" anchor="ctr">
            <a:noAutofit/>
          </a:bodyPr>
          <a:lstStyle/>
          <a:p>
            <a:pPr algn="l"/>
            <a:r>
              <a:rPr lang="en-gb" sz="5400" b="1"/>
              <a:t>Hvala </a:t>
            </a:r>
            <a:r>
              <a:rPr lang="en-gb" sz="5400" b="1" err="1"/>
              <a:t>na</a:t>
            </a:r>
            <a:r>
              <a:rPr lang="en-gb" sz="5400" b="1"/>
              <a:t> </a:t>
            </a:r>
            <a:r>
              <a:rPr lang="en-gb" sz="5400" b="1" err="1"/>
              <a:t>pažnji</a:t>
            </a:r>
            <a:r>
              <a:rPr lang="en-gb" sz="5400" b="1"/>
              <a:t>! ​</a:t>
            </a:r>
            <a:endParaRPr lang="en-gb" sz="5400" b="1">
              <a:cs typeface="Arial"/>
            </a:endParaRP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D15739DB-3328-42F4-B530-BC79F25F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0645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592" y="3427799"/>
            <a:ext cx="3777294" cy="387824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gb" sz="2400" b="1" err="1"/>
              <a:t>Vaš</a:t>
            </a:r>
            <a:r>
              <a:rPr lang="en-gb" sz="2400" b="1" dirty="0"/>
              <a:t> </a:t>
            </a:r>
            <a:r>
              <a:rPr lang="en-gb" sz="2400" b="1" err="1"/>
              <a:t>SportConnect</a:t>
            </a:r>
            <a:r>
              <a:rPr lang="en-gb" sz="2400" b="1" dirty="0"/>
              <a:t>!</a:t>
            </a:r>
            <a:endParaRPr lang="en-gb" sz="2400" b="1" dirty="0">
              <a:cs typeface="Arial"/>
            </a:endParaRPr>
          </a:p>
          <a:p>
            <a:pPr marL="0" indent="0">
              <a:buNone/>
            </a:pPr>
            <a:endParaRPr lang="en-GB" sz="1800" b="1">
              <a:cs typeface="Arial"/>
            </a:endParaRPr>
          </a:p>
          <a:p>
            <a:pPr marL="0" indent="0">
              <a:buNone/>
            </a:pPr>
            <a:endParaRPr lang="en-GB" sz="1800" b="1">
              <a:cs typeface="Arial"/>
            </a:endParaRPr>
          </a:p>
          <a:p>
            <a:pPr marL="0" indent="0">
              <a:buNone/>
            </a:pPr>
            <a:r>
              <a:rPr lang="en-GB" sz="1600" b="1" err="1">
                <a:cs typeface="Arial"/>
              </a:rPr>
              <a:t>Javite</a:t>
            </a:r>
            <a:r>
              <a:rPr lang="en-GB" sz="1600" b="1" dirty="0">
                <a:cs typeface="Arial"/>
              </a:rPr>
              <a:t> </a:t>
            </a:r>
            <a:r>
              <a:rPr lang="en-GB" sz="1600" b="1" err="1">
                <a:cs typeface="Arial"/>
              </a:rPr>
              <a:t>nam</a:t>
            </a:r>
            <a:r>
              <a:rPr lang="en-GB" sz="1600" b="1" dirty="0">
                <a:cs typeface="Arial"/>
              </a:rPr>
              <a:t> se </a:t>
            </a:r>
            <a:r>
              <a:rPr lang="en-GB" sz="1600" b="1" err="1">
                <a:cs typeface="Arial"/>
              </a:rPr>
              <a:t>ako</a:t>
            </a:r>
            <a:r>
              <a:rPr lang="en-GB" sz="1600" b="1" dirty="0">
                <a:cs typeface="Arial"/>
              </a:rPr>
              <a:t> </a:t>
            </a:r>
            <a:r>
              <a:rPr lang="en-GB" sz="1600" b="1" err="1">
                <a:cs typeface="Arial"/>
              </a:rPr>
              <a:t>imate</a:t>
            </a:r>
            <a:r>
              <a:rPr lang="en-GB" sz="1600" b="1" dirty="0">
                <a:cs typeface="Arial"/>
              </a:rPr>
              <a:t> </a:t>
            </a:r>
            <a:r>
              <a:rPr lang="en-GB" sz="1600" b="1" err="1">
                <a:cs typeface="Arial"/>
              </a:rPr>
              <a:t>ikakvih</a:t>
            </a:r>
            <a:r>
              <a:rPr lang="en-GB" sz="1600" b="1" dirty="0">
                <a:cs typeface="Arial"/>
              </a:rPr>
              <a:t> </a:t>
            </a:r>
            <a:r>
              <a:rPr lang="en-GB" sz="1600" b="1" err="1">
                <a:cs typeface="Arial"/>
              </a:rPr>
              <a:t>pitanja</a:t>
            </a:r>
            <a:r>
              <a:rPr lang="en-GB" sz="1600" b="1" dirty="0">
                <a:cs typeface="Arial"/>
              </a:rPr>
              <a:t>.</a:t>
            </a:r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5B43B-FF3E-A69A-A091-07B55A1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342E-C9DE-20D4-2205-884DC5C0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 err="1">
                <a:cs typeface="Arial"/>
              </a:rPr>
              <a:t>Članovi</a:t>
            </a:r>
            <a:r>
              <a:rPr lang="en-GB" sz="4400" dirty="0">
                <a:cs typeface="Arial"/>
              </a:rPr>
              <a:t> </a:t>
            </a:r>
            <a:r>
              <a:rPr lang="en-GB" sz="4400" dirty="0" err="1">
                <a:cs typeface="Arial"/>
              </a:rPr>
              <a:t>tima</a:t>
            </a:r>
            <a:endParaRPr lang="en-GB" sz="4400" dirty="0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B24CC-742D-A1FB-979E-1E0DB8527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081" y="2670999"/>
            <a:ext cx="7796540" cy="399782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4170" indent="-344170"/>
            <a:r>
              <a:rPr lang="en-GB" sz="2600" dirty="0">
                <a:cs typeface="Arial"/>
              </a:rPr>
              <a:t>Hana </a:t>
            </a:r>
            <a:r>
              <a:rPr lang="en-GB" sz="2600" err="1">
                <a:cs typeface="Arial"/>
              </a:rPr>
              <a:t>Ćerić</a:t>
            </a:r>
            <a:r>
              <a:rPr lang="en-GB" sz="2600" dirty="0">
                <a:cs typeface="Arial"/>
              </a:rPr>
              <a:t> - </a:t>
            </a:r>
            <a:r>
              <a:rPr lang="en-GB" sz="2600" err="1">
                <a:cs typeface="Arial"/>
              </a:rPr>
              <a:t>baza</a:t>
            </a:r>
            <a:r>
              <a:rPr lang="en-GB" sz="2600" dirty="0">
                <a:cs typeface="Arial"/>
              </a:rPr>
              <a:t> </a:t>
            </a:r>
            <a:r>
              <a:rPr lang="en-GB" sz="2600" err="1">
                <a:cs typeface="Arial"/>
              </a:rPr>
              <a:t>podataka</a:t>
            </a:r>
            <a:r>
              <a:rPr lang="en-GB" sz="2600" dirty="0">
                <a:cs typeface="Arial"/>
              </a:rPr>
              <a:t> / </a:t>
            </a:r>
            <a:r>
              <a:rPr lang="en-GB" sz="2600" err="1">
                <a:cs typeface="Arial"/>
              </a:rPr>
              <a:t>dokumentacija</a:t>
            </a:r>
            <a:endParaRPr lang="en-US" sz="2600">
              <a:cs typeface="Arial"/>
            </a:endParaRPr>
          </a:p>
          <a:p>
            <a:pPr marL="344170" indent="-344170"/>
            <a:r>
              <a:rPr lang="en-GB" sz="2600" dirty="0">
                <a:cs typeface="Arial"/>
              </a:rPr>
              <a:t>Luka </a:t>
            </a:r>
            <a:r>
              <a:rPr lang="en-GB" sz="2600" dirty="0" err="1">
                <a:cs typeface="Arial"/>
              </a:rPr>
              <a:t>Đuretić</a:t>
            </a:r>
            <a:r>
              <a:rPr lang="en-GB" sz="2600" dirty="0">
                <a:cs typeface="Arial"/>
              </a:rPr>
              <a:t> - frontend</a:t>
            </a:r>
            <a:endParaRPr lang="en-US" sz="2600">
              <a:cs typeface="Arial"/>
            </a:endParaRPr>
          </a:p>
          <a:p>
            <a:pPr marL="344170" indent="-344170"/>
            <a:r>
              <a:rPr lang="en-GB" sz="2600" dirty="0">
                <a:cs typeface="Arial"/>
              </a:rPr>
              <a:t>Manuel </a:t>
            </a:r>
            <a:r>
              <a:rPr lang="en-GB" sz="2600" err="1">
                <a:cs typeface="Arial"/>
              </a:rPr>
              <a:t>Fijan</a:t>
            </a:r>
            <a:r>
              <a:rPr lang="en-GB" sz="2600" dirty="0">
                <a:cs typeface="Arial"/>
              </a:rPr>
              <a:t> – backend / </a:t>
            </a:r>
            <a:r>
              <a:rPr lang="en-GB" sz="2600" err="1">
                <a:cs typeface="Arial"/>
              </a:rPr>
              <a:t>baza</a:t>
            </a:r>
            <a:r>
              <a:rPr lang="en-GB" sz="2600" dirty="0">
                <a:cs typeface="Arial"/>
              </a:rPr>
              <a:t> </a:t>
            </a:r>
            <a:r>
              <a:rPr lang="en-GB" sz="2600" err="1">
                <a:cs typeface="Arial"/>
              </a:rPr>
              <a:t>podataka</a:t>
            </a:r>
            <a:endParaRPr lang="en-US" sz="2600">
              <a:cs typeface="Arial"/>
            </a:endParaRPr>
          </a:p>
          <a:p>
            <a:pPr marL="344170" indent="-344170"/>
            <a:r>
              <a:rPr lang="en-GB" sz="2600" dirty="0">
                <a:cs typeface="Arial"/>
              </a:rPr>
              <a:t>Klara Katić - </a:t>
            </a:r>
            <a:r>
              <a:rPr lang="en-GB" sz="2600" err="1">
                <a:cs typeface="Arial"/>
              </a:rPr>
              <a:t>dizajn</a:t>
            </a:r>
            <a:r>
              <a:rPr lang="en-GB" sz="2600" dirty="0">
                <a:cs typeface="Arial"/>
              </a:rPr>
              <a:t> / </a:t>
            </a:r>
            <a:r>
              <a:rPr lang="en-GB" sz="2600" err="1">
                <a:cs typeface="Arial"/>
              </a:rPr>
              <a:t>dokumentacija</a:t>
            </a:r>
            <a:endParaRPr lang="en-US" sz="2600">
              <a:cs typeface="Arial"/>
            </a:endParaRPr>
          </a:p>
          <a:p>
            <a:pPr marL="344170" indent="-344170"/>
            <a:r>
              <a:rPr lang="en-GB" sz="2600" dirty="0">
                <a:cs typeface="Arial"/>
              </a:rPr>
              <a:t>Vid Knežević - frontend</a:t>
            </a:r>
            <a:endParaRPr lang="en-US" sz="2600">
              <a:cs typeface="Arial"/>
            </a:endParaRPr>
          </a:p>
          <a:p>
            <a:pPr marL="344170" indent="-344170"/>
            <a:r>
              <a:rPr lang="en-GB" sz="2600" dirty="0">
                <a:cs typeface="Arial"/>
              </a:rPr>
              <a:t>Viktor </a:t>
            </a:r>
            <a:r>
              <a:rPr lang="en-GB" sz="2600" err="1">
                <a:cs typeface="Arial"/>
              </a:rPr>
              <a:t>Pijanec</a:t>
            </a:r>
            <a:r>
              <a:rPr lang="en-GB" sz="2600" dirty="0">
                <a:cs typeface="Arial"/>
              </a:rPr>
              <a:t> – backend / </a:t>
            </a:r>
            <a:r>
              <a:rPr lang="en-GB" sz="2600" err="1">
                <a:cs typeface="Arial"/>
              </a:rPr>
              <a:t>baza</a:t>
            </a:r>
            <a:r>
              <a:rPr lang="en-GB" sz="2600" dirty="0">
                <a:cs typeface="Arial"/>
              </a:rPr>
              <a:t> </a:t>
            </a:r>
            <a:r>
              <a:rPr lang="en-GB" sz="2600" err="1">
                <a:cs typeface="Arial"/>
              </a:rPr>
              <a:t>podataka</a:t>
            </a:r>
            <a:endParaRPr lang="en-US" sz="2600">
              <a:cs typeface="Arial"/>
            </a:endParaRPr>
          </a:p>
          <a:p>
            <a:pPr marL="344170" indent="-344170"/>
            <a:r>
              <a:rPr lang="en-GB" sz="2600" dirty="0">
                <a:cs typeface="Arial"/>
              </a:rPr>
              <a:t>Luka </a:t>
            </a:r>
            <a:r>
              <a:rPr lang="en-GB" sz="2600" err="1">
                <a:cs typeface="Arial"/>
              </a:rPr>
              <a:t>Zuanović</a:t>
            </a:r>
            <a:r>
              <a:rPr lang="en-GB" sz="2600" dirty="0">
                <a:cs typeface="Arial"/>
              </a:rPr>
              <a:t> - frontend (</a:t>
            </a:r>
            <a:r>
              <a:rPr lang="en-GB" sz="2600" err="1">
                <a:cs typeface="Arial"/>
              </a:rPr>
              <a:t>voditelj</a:t>
            </a:r>
            <a:r>
              <a:rPr lang="en-GB" sz="2600" dirty="0">
                <a:cs typeface="Arial"/>
              </a:rPr>
              <a:t> </a:t>
            </a:r>
            <a:r>
              <a:rPr lang="en-GB" sz="2600" err="1">
                <a:cs typeface="Arial"/>
              </a:rPr>
              <a:t>tima</a:t>
            </a:r>
            <a:r>
              <a:rPr lang="en-GB" sz="2600" dirty="0">
                <a:cs typeface="Arial"/>
              </a:rPr>
              <a:t>)</a:t>
            </a:r>
            <a:br>
              <a:rPr lang="en-GB" sz="2600" dirty="0">
                <a:cs typeface="Arial"/>
              </a:rPr>
            </a:br>
            <a:endParaRPr lang="en-US" sz="2600">
              <a:cs typeface="Arial"/>
            </a:endParaRPr>
          </a:p>
          <a:p>
            <a:pPr marL="344170" indent="-344170"/>
            <a:endParaRPr lang="en-GB">
              <a:cs typeface="Arial"/>
            </a:endParaRPr>
          </a:p>
          <a:p>
            <a:pPr marL="344170" indent="-344170"/>
            <a:endParaRPr lang="en-GB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1DF5D-5E12-ACFC-35F7-CCD14AAC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041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3EEFC-C00D-C9DA-47E5-5705BC00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GB" sz="4400" err="1">
                <a:cs typeface="Arial"/>
              </a:rPr>
              <a:t>Sadržaj</a:t>
            </a:r>
            <a:r>
              <a:rPr lang="en-GB" sz="4400" dirty="0">
                <a:cs typeface="Arial"/>
              </a:rPr>
              <a:t>:​</a:t>
            </a:r>
            <a:endParaRPr lang="en-GB" sz="4400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0F65D-E3DB-D52C-EAAB-3FDDD8AD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820" y="1883686"/>
            <a:ext cx="4359639" cy="399782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4170" indent="-344170">
              <a:lnSpc>
                <a:spcPct val="110000"/>
              </a:lnSpc>
            </a:pPr>
            <a:r>
              <a:rPr lang="en-GB" dirty="0">
                <a:cs typeface="Arial"/>
              </a:rPr>
              <a:t>Opis </a:t>
            </a:r>
            <a:r>
              <a:rPr lang="en-GB" err="1">
                <a:cs typeface="Arial"/>
              </a:rPr>
              <a:t>projekta</a:t>
            </a:r>
            <a:r>
              <a:rPr lang="en-GB" dirty="0">
                <a:cs typeface="Arial"/>
              </a:rPr>
              <a:t> / </a:t>
            </a:r>
            <a:r>
              <a:rPr lang="en-GB" err="1">
                <a:cs typeface="Arial"/>
              </a:rPr>
              <a:t>zašto</a:t>
            </a:r>
            <a:r>
              <a:rPr lang="en-GB" dirty="0">
                <a:cs typeface="Arial"/>
              </a:rPr>
              <a:t> </a:t>
            </a:r>
            <a:r>
              <a:rPr lang="en-GB" err="1">
                <a:cs typeface="Arial"/>
              </a:rPr>
              <a:t>SportConnect</a:t>
            </a:r>
            <a:endParaRPr lang="en-US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err="1">
                <a:cs typeface="Arial"/>
              </a:rPr>
              <a:t>Glavne</a:t>
            </a:r>
            <a:r>
              <a:rPr lang="en-GB" dirty="0">
                <a:cs typeface="Arial"/>
              </a:rPr>
              <a:t> </a:t>
            </a:r>
            <a:r>
              <a:rPr lang="en-GB" err="1">
                <a:cs typeface="Arial"/>
              </a:rPr>
              <a:t>funkcionalnosti</a:t>
            </a:r>
            <a:r>
              <a:rPr lang="en-GB" dirty="0">
                <a:cs typeface="Arial"/>
              </a:rPr>
              <a:t> / </a:t>
            </a:r>
            <a:r>
              <a:rPr lang="en-GB" err="1">
                <a:cs typeface="Arial"/>
              </a:rPr>
              <a:t>zahtjevi</a:t>
            </a:r>
            <a:endParaRPr lang="en-GB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err="1">
                <a:cs typeface="Arial"/>
              </a:rPr>
              <a:t>Korišteni</a:t>
            </a:r>
            <a:r>
              <a:rPr lang="en-GB" dirty="0">
                <a:cs typeface="Arial"/>
              </a:rPr>
              <a:t> </a:t>
            </a:r>
            <a:r>
              <a:rPr lang="en-GB" err="1">
                <a:cs typeface="Arial"/>
              </a:rPr>
              <a:t>alati</a:t>
            </a:r>
            <a:r>
              <a:rPr lang="en-GB" dirty="0">
                <a:cs typeface="Arial"/>
              </a:rPr>
              <a:t> </a:t>
            </a:r>
            <a:r>
              <a:rPr lang="en-GB" err="1">
                <a:cs typeface="Arial"/>
              </a:rPr>
              <a:t>i</a:t>
            </a:r>
            <a:r>
              <a:rPr lang="en-GB" dirty="0">
                <a:cs typeface="Arial"/>
              </a:rPr>
              <a:t> </a:t>
            </a:r>
            <a:r>
              <a:rPr lang="en-GB" err="1">
                <a:cs typeface="Arial"/>
              </a:rPr>
              <a:t>tehnologie</a:t>
            </a:r>
            <a:r>
              <a:rPr lang="en-GB" dirty="0">
                <a:cs typeface="Arial"/>
              </a:rPr>
              <a:t>​</a:t>
            </a:r>
          </a:p>
          <a:p>
            <a:pPr marL="344170" indent="-344170">
              <a:lnSpc>
                <a:spcPct val="110000"/>
              </a:lnSpc>
            </a:pPr>
            <a:r>
              <a:rPr lang="en-GB" err="1">
                <a:cs typeface="Arial"/>
              </a:rPr>
              <a:t>Arhitektura</a:t>
            </a:r>
            <a:endParaRPr lang="en-GB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dirty="0" err="1">
                <a:cs typeface="Arial"/>
              </a:rPr>
              <a:t>Organizacija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rada</a:t>
            </a:r>
            <a:endParaRPr lang="en-GB" dirty="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dirty="0" err="1">
                <a:cs typeface="Arial"/>
              </a:rPr>
              <a:t>Iskustva</a:t>
            </a:r>
            <a:endParaRPr lang="en-GB" dirty="0">
              <a:cs typeface="Arial"/>
            </a:endParaRPr>
          </a:p>
        </p:txBody>
      </p:sp>
      <p:pic>
        <p:nvPicPr>
          <p:cNvPr id="4" name="Picture 3" descr="A person in a yoga pose&#10;&#10;AI-generated content may be incorrect.">
            <a:extLst>
              <a:ext uri="{FF2B5EF4-FFF2-40B4-BE49-F238E27FC236}">
                <a16:creationId xmlns:a16="http://schemas.microsoft.com/office/drawing/2014/main" id="{DD9CA6DF-6709-5DAC-E945-A0D8638D5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809" y="647190"/>
            <a:ext cx="3811533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A12DB-064C-F06F-61ED-9CD97DC6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23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3EEFC-C00D-C9DA-47E5-5705BC00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483085"/>
            <a:ext cx="3317492" cy="107722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GB" sz="3600" dirty="0">
                <a:cs typeface="Arial"/>
              </a:rPr>
              <a:t>Zašto </a:t>
            </a:r>
            <a:r>
              <a:rPr lang="en-GB" sz="3600" err="1">
                <a:cs typeface="Arial"/>
              </a:rPr>
              <a:t>SportConnect</a:t>
            </a:r>
            <a:r>
              <a:rPr lang="en-GB" sz="3600" dirty="0">
                <a:cs typeface="Arial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0F65D-E3DB-D52C-EAAB-3FDDD8AD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253821"/>
            <a:ext cx="4415669" cy="395300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800" err="1">
                <a:cs typeface="Arial"/>
              </a:rPr>
              <a:t>Čuli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ste</a:t>
            </a:r>
            <a:r>
              <a:rPr lang="en-GB" sz="1800" dirty="0">
                <a:cs typeface="Arial"/>
              </a:rPr>
              <a:t> za </a:t>
            </a:r>
            <a:r>
              <a:rPr lang="en-GB" sz="1800" err="1">
                <a:cs typeface="Arial"/>
              </a:rPr>
              <a:t>MyFitness</a:t>
            </a:r>
            <a:r>
              <a:rPr lang="en-GB" sz="1800" dirty="0">
                <a:cs typeface="Arial"/>
              </a:rPr>
              <a:t> Pal </a:t>
            </a:r>
            <a:r>
              <a:rPr lang="en-GB" sz="1800" err="1">
                <a:cs typeface="Arial"/>
              </a:rPr>
              <a:t>i</a:t>
            </a:r>
            <a:r>
              <a:rPr lang="en-GB" sz="1800" dirty="0">
                <a:cs typeface="Arial"/>
              </a:rPr>
              <a:t> za </a:t>
            </a:r>
            <a:r>
              <a:rPr lang="en-GB" sz="1800" err="1">
                <a:cs typeface="Arial"/>
              </a:rPr>
              <a:t>Stravu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ali</a:t>
            </a:r>
            <a:r>
              <a:rPr lang="en-GB" sz="1800" dirty="0">
                <a:cs typeface="Arial"/>
              </a:rPr>
              <a:t> </a:t>
            </a:r>
            <a:r>
              <a:rPr lang="en-GB" sz="1800" err="1">
                <a:cs typeface="Arial"/>
              </a:rPr>
              <a:t>vam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nedostaje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dodatno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povezivanje</a:t>
            </a:r>
            <a:r>
              <a:rPr lang="en-GB" sz="1800" dirty="0">
                <a:cs typeface="Arial"/>
              </a:rPr>
              <a:t>?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800" err="1">
                <a:cs typeface="Arial"/>
              </a:rPr>
              <a:t>Dobrodošli</a:t>
            </a:r>
            <a:r>
              <a:rPr lang="en-GB" sz="1800" dirty="0">
                <a:cs typeface="Arial"/>
              </a:rPr>
              <a:t> u </a:t>
            </a:r>
            <a:r>
              <a:rPr lang="en-GB" sz="1800" err="1">
                <a:cs typeface="Arial"/>
              </a:rPr>
              <a:t>SportConnect</a:t>
            </a:r>
            <a:r>
              <a:rPr lang="en-GB" sz="1800" dirty="0">
                <a:cs typeface="Arial"/>
              </a:rPr>
              <a:t>!</a:t>
            </a:r>
          </a:p>
          <a:p>
            <a:pPr marL="344170" indent="-344170">
              <a:lnSpc>
                <a:spcPct val="110000"/>
              </a:lnSpc>
            </a:pPr>
            <a:r>
              <a:rPr lang="en-GB" sz="1800" dirty="0">
                <a:cs typeface="Arial"/>
              </a:rPr>
              <a:t>Samo </a:t>
            </a:r>
            <a:r>
              <a:rPr lang="en-GB" sz="1800" err="1">
                <a:cs typeface="Arial"/>
              </a:rPr>
              <a:t>ime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objašnjava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cilj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aplikacije</a:t>
            </a:r>
            <a:r>
              <a:rPr lang="en-GB" sz="1800" dirty="0">
                <a:cs typeface="Arial"/>
              </a:rPr>
              <a:t>; </a:t>
            </a:r>
            <a:r>
              <a:rPr lang="en-GB" sz="1800" err="1">
                <a:cs typeface="Arial"/>
              </a:rPr>
              <a:t>povezivanje</a:t>
            </a:r>
            <a:r>
              <a:rPr lang="en-GB" sz="1800" dirty="0">
                <a:cs typeface="Arial"/>
              </a:rPr>
              <a:t> </a:t>
            </a:r>
            <a:r>
              <a:rPr lang="en-GB" sz="1800" err="1">
                <a:cs typeface="Arial"/>
              </a:rPr>
              <a:t>kroz</a:t>
            </a:r>
            <a:r>
              <a:rPr lang="en-GB" sz="1800" dirty="0">
                <a:cs typeface="Arial"/>
              </a:rPr>
              <a:t> sport</a:t>
            </a:r>
            <a:endParaRPr lang="en-GB" sz="180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sz="1800" err="1">
                <a:cs typeface="Arial"/>
              </a:rPr>
              <a:t>Povezivanje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profesionalaca</a:t>
            </a:r>
            <a:r>
              <a:rPr lang="en-GB" sz="1800" dirty="0">
                <a:cs typeface="Arial"/>
              </a:rPr>
              <a:t> </a:t>
            </a:r>
            <a:r>
              <a:rPr lang="en-GB" sz="1800" err="1">
                <a:cs typeface="Arial"/>
              </a:rPr>
              <a:t>i</a:t>
            </a:r>
            <a:r>
              <a:rPr lang="en-GB" sz="1800" dirty="0">
                <a:cs typeface="Arial"/>
              </a:rPr>
              <a:t> </a:t>
            </a:r>
            <a:r>
              <a:rPr lang="en-GB" sz="1800" err="1">
                <a:cs typeface="Arial"/>
              </a:rPr>
              <a:t>amatera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sa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svim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ljubiteljima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sporta</a:t>
            </a:r>
            <a:endParaRPr lang="en-GB" sz="180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sz="1800" dirty="0" err="1">
                <a:cs typeface="Arial"/>
              </a:rPr>
              <a:t>Rangiranje</a:t>
            </a:r>
            <a:r>
              <a:rPr lang="en-GB" sz="1800" dirty="0">
                <a:cs typeface="Arial"/>
              </a:rPr>
              <a:t> </a:t>
            </a:r>
            <a:r>
              <a:rPr lang="en-GB" sz="1800" dirty="0" err="1">
                <a:cs typeface="Arial"/>
              </a:rPr>
              <a:t>i</a:t>
            </a:r>
            <a:r>
              <a:rPr lang="en-GB" sz="1800" dirty="0">
                <a:cs typeface="Arial"/>
              </a:rPr>
              <a:t> </a:t>
            </a:r>
            <a:r>
              <a:rPr lang="en-GB" sz="1800" dirty="0" err="1">
                <a:cs typeface="Arial"/>
              </a:rPr>
              <a:t>ocjenjivanje</a:t>
            </a:r>
            <a:r>
              <a:rPr lang="en-GB" sz="1800" dirty="0">
                <a:cs typeface="Arial"/>
              </a:rPr>
              <a:t> </a:t>
            </a:r>
            <a:r>
              <a:rPr lang="en-GB" sz="1800" dirty="0" err="1">
                <a:cs typeface="Arial"/>
              </a:rPr>
              <a:t>profesionalaca</a:t>
            </a:r>
            <a:endParaRPr lang="en-GB" sz="1800" dirty="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sz="1800" dirty="0">
                <a:cs typeface="Arial"/>
              </a:rPr>
              <a:t>Lak </a:t>
            </a:r>
            <a:r>
              <a:rPr lang="en-GB" sz="1800" err="1">
                <a:cs typeface="Arial"/>
              </a:rPr>
              <a:t>i</a:t>
            </a:r>
            <a:r>
              <a:rPr lang="en-GB" sz="1800" dirty="0">
                <a:cs typeface="Arial"/>
              </a:rPr>
              <a:t> </a:t>
            </a:r>
            <a:r>
              <a:rPr lang="en-GB" sz="1800" err="1">
                <a:cs typeface="Arial"/>
              </a:rPr>
              <a:t>brz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pristup</a:t>
            </a:r>
            <a:r>
              <a:rPr lang="en-GB" sz="1800" dirty="0">
                <a:cs typeface="Arial"/>
              </a:rPr>
              <a:t> </a:t>
            </a:r>
            <a:r>
              <a:rPr lang="en-GB" sz="1800" err="1">
                <a:cs typeface="Arial"/>
              </a:rPr>
              <a:t>stručnjacima</a:t>
            </a:r>
            <a:r>
              <a:rPr lang="en-GB" sz="1800" dirty="0">
                <a:cs typeface="Arial"/>
              </a:rPr>
              <a:t> </a:t>
            </a:r>
            <a:r>
              <a:rPr lang="en-GB" sz="1800" err="1">
                <a:cs typeface="Arial"/>
              </a:rPr>
              <a:t>uz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slanje</a:t>
            </a:r>
            <a:r>
              <a:rPr lang="en-GB" sz="1800" dirty="0">
                <a:cs typeface="Arial"/>
              </a:rPr>
              <a:t> </a:t>
            </a:r>
            <a:r>
              <a:rPr lang="en-GB" sz="1800" err="1">
                <a:cs typeface="Arial"/>
              </a:rPr>
              <a:t>poruka</a:t>
            </a:r>
            <a:endParaRPr lang="en-GB" sz="180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sz="1800" dirty="0" err="1">
                <a:cs typeface="Arial"/>
              </a:rPr>
              <a:t>Sigurno</a:t>
            </a:r>
            <a:r>
              <a:rPr lang="en-GB" sz="1800" dirty="0">
                <a:cs typeface="Arial"/>
              </a:rPr>
              <a:t> </a:t>
            </a:r>
            <a:r>
              <a:rPr lang="en-GB" sz="1800" dirty="0" err="1">
                <a:cs typeface="Arial"/>
              </a:rPr>
              <a:t>plaćanje</a:t>
            </a:r>
            <a:endParaRPr lang="en-GB" sz="1800" dirty="0">
              <a:cs typeface="Arial"/>
            </a:endParaRPr>
          </a:p>
        </p:txBody>
      </p:sp>
      <p:pic>
        <p:nvPicPr>
          <p:cNvPr id="4" name="Picture 3" descr="A person in a yoga pose&#10;&#10;AI-generated content may be incorrect.">
            <a:extLst>
              <a:ext uri="{FF2B5EF4-FFF2-40B4-BE49-F238E27FC236}">
                <a16:creationId xmlns:a16="http://schemas.microsoft.com/office/drawing/2014/main" id="{DD9CA6DF-6709-5DAC-E945-A0D8638D5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809" y="647190"/>
            <a:ext cx="3811533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E1346-6AD1-7A70-34DB-7FB0091F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36" name="Rectangle 26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Picture 6" descr="Person swimming">
            <a:extLst>
              <a:ext uri="{FF2B5EF4-FFF2-40B4-BE49-F238E27FC236}">
                <a16:creationId xmlns:a16="http://schemas.microsoft.com/office/drawing/2014/main" id="{7D7FCACA-EF86-4FB6-924E-B818BF5F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37" name="Picture 28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rtlCol="0">
            <a:normAutofit/>
          </a:bodyPr>
          <a:lstStyle/>
          <a:p>
            <a:pPr algn="l"/>
            <a:r>
              <a:rPr lang="en-gb" sz="4000" err="1"/>
              <a:t>Ciljevi</a:t>
            </a:r>
            <a:r>
              <a:rPr lang="en-gb" sz="4000" dirty="0"/>
              <a:t> </a:t>
            </a:r>
            <a:r>
              <a:rPr lang="en-gb" sz="4000" err="1"/>
              <a:t>zdravog</a:t>
            </a:r>
            <a:r>
              <a:rPr lang="en-gb" sz="4000" dirty="0"/>
              <a:t> </a:t>
            </a:r>
            <a:r>
              <a:rPr lang="en-gb" sz="4000" err="1"/>
              <a:t>načina</a:t>
            </a:r>
            <a:r>
              <a:rPr lang="en-gb" sz="4000" dirty="0"/>
              <a:t> </a:t>
            </a:r>
            <a:r>
              <a:rPr lang="en-gb" sz="4000" err="1"/>
              <a:t>života</a:t>
            </a:r>
            <a:endParaRPr lang="en-US" sz="4000" err="1"/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987536"/>
              </p:ext>
            </p:extLst>
          </p:nvPr>
        </p:nvGraphicFramePr>
        <p:xfrm>
          <a:off x="1635667" y="1435793"/>
          <a:ext cx="9918744" cy="5092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DB9C7BF9-207A-0897-B748-727E7988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12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3B69C-0B05-4F8C-82F9-4EE65BBB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91168" y="265775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44886"/>
            <a:ext cx="4022840" cy="173642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gb" sz="4400" dirty="0" err="1"/>
              <a:t>Glavne</a:t>
            </a:r>
            <a:r>
              <a:rPr lang="en-gb" sz="4400" dirty="0"/>
              <a:t> </a:t>
            </a:r>
            <a:r>
              <a:rPr lang="en-gb" sz="4400" dirty="0" err="1"/>
              <a:t>funkcionalnosti</a:t>
            </a:r>
            <a:r>
              <a:rPr lang="en-gb" sz="4400" dirty="0"/>
              <a:t> </a:t>
            </a:r>
            <a:r>
              <a:rPr lang="en-gb" sz="4400" dirty="0" err="1"/>
              <a:t>aplikacije</a:t>
            </a:r>
            <a:endParaRPr lang="en-US" sz="4400">
              <a:cs typeface="Arial"/>
            </a:endParaRPr>
          </a:p>
        </p:txBody>
      </p:sp>
      <p:graphicFrame>
        <p:nvGraphicFramePr>
          <p:cNvPr id="4" name="Content Placeholder 3" descr="Hexagon Radial Graph">
            <a:extLst>
              <a:ext uri="{FF2B5EF4-FFF2-40B4-BE49-F238E27FC236}">
                <a16:creationId xmlns:a16="http://schemas.microsoft.com/office/drawing/2014/main" id="{3F8DCF81-C983-4B81-8243-8CA179CFB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715637"/>
              </p:ext>
            </p:extLst>
          </p:nvPr>
        </p:nvGraphicFramePr>
        <p:xfrm>
          <a:off x="6207216" y="553584"/>
          <a:ext cx="5206550" cy="5464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82" name="TextBox 1181">
            <a:extLst>
              <a:ext uri="{FF2B5EF4-FFF2-40B4-BE49-F238E27FC236}">
                <a16:creationId xmlns:a16="http://schemas.microsoft.com/office/drawing/2014/main" id="{7C24DD06-0595-3BA1-B1A0-316100C175AC}"/>
              </a:ext>
            </a:extLst>
          </p:cNvPr>
          <p:cNvSpPr txBox="1"/>
          <p:nvPr/>
        </p:nvSpPr>
        <p:spPr>
          <a:xfrm>
            <a:off x="1391092" y="6016255"/>
            <a:ext cx="6641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cs typeface="Arial"/>
              </a:rPr>
              <a:t>Imaju</a:t>
            </a:r>
            <a:r>
              <a:rPr lang="en-GB" dirty="0">
                <a:cs typeface="Arial"/>
              </a:rPr>
              <a:t> 22 </a:t>
            </a:r>
            <a:r>
              <a:rPr lang="en-GB" err="1">
                <a:cs typeface="Arial"/>
              </a:rPr>
              <a:t>funkcionalnosti</a:t>
            </a:r>
            <a:r>
              <a:rPr lang="en-GB" dirty="0">
                <a:cs typeface="Arial"/>
              </a:rPr>
              <a:t> </a:t>
            </a:r>
            <a:r>
              <a:rPr lang="en-GB" err="1">
                <a:cs typeface="Arial"/>
              </a:rPr>
              <a:t>ali</a:t>
            </a:r>
            <a:r>
              <a:rPr lang="en-GB" dirty="0">
                <a:cs typeface="Arial"/>
              </a:rPr>
              <a:t> </a:t>
            </a:r>
            <a:r>
              <a:rPr lang="en-GB" err="1">
                <a:cs typeface="Arial"/>
              </a:rPr>
              <a:t>navodimo</a:t>
            </a:r>
            <a:r>
              <a:rPr lang="en-GB" dirty="0">
                <a:cs typeface="Arial"/>
              </a:rPr>
              <a:t> </a:t>
            </a:r>
            <a:r>
              <a:rPr lang="en-GB" err="1">
                <a:cs typeface="Arial"/>
              </a:rPr>
              <a:t>samo</a:t>
            </a:r>
            <a:r>
              <a:rPr lang="en-GB" dirty="0">
                <a:cs typeface="Arial"/>
              </a:rPr>
              <a:t> </a:t>
            </a:r>
            <a:r>
              <a:rPr lang="en-GB" err="1">
                <a:cs typeface="Arial"/>
              </a:rPr>
              <a:t>najbitnije</a:t>
            </a:r>
            <a:r>
              <a:rPr lang="en-GB" dirty="0">
                <a:cs typeface="Arial"/>
              </a:rPr>
              <a:t> ;)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489702A7-D114-31C6-DF0C-F08BDFE4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3B69C-0B05-4F8C-82F9-4EE65BBB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91168" y="265775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24" y="2844888"/>
            <a:ext cx="3473753" cy="1770045"/>
          </a:xfrm>
        </p:spPr>
        <p:txBody>
          <a:bodyPr rtlCol="0">
            <a:normAutofit/>
          </a:bodyPr>
          <a:lstStyle/>
          <a:p>
            <a:pPr algn="l"/>
            <a:r>
              <a:rPr lang="en-gb" sz="4000" err="1"/>
              <a:t>Glavni</a:t>
            </a:r>
            <a:br>
              <a:rPr lang="en-gb" sz="4000" dirty="0">
                <a:cs typeface="Arial"/>
              </a:rPr>
            </a:br>
            <a:r>
              <a:rPr lang="en-GB" sz="4000" err="1">
                <a:cs typeface="Arial"/>
              </a:rPr>
              <a:t>nefunkcionalni</a:t>
            </a:r>
            <a:r>
              <a:rPr lang="en-GB" sz="4000" dirty="0">
                <a:cs typeface="Arial"/>
              </a:rPr>
              <a:t> </a:t>
            </a:r>
            <a:r>
              <a:rPr lang="en-GB" sz="4000" err="1">
                <a:cs typeface="Arial"/>
              </a:rPr>
              <a:t>zahtjevi</a:t>
            </a:r>
            <a:r>
              <a:rPr lang="en-GB" sz="4000" dirty="0">
                <a:cs typeface="Arial"/>
              </a:rPr>
              <a:t> </a:t>
            </a:r>
          </a:p>
        </p:txBody>
      </p:sp>
      <p:graphicFrame>
        <p:nvGraphicFramePr>
          <p:cNvPr id="4" name="Content Placeholder 3" descr="Hexagon Radial Graph">
            <a:extLst>
              <a:ext uri="{FF2B5EF4-FFF2-40B4-BE49-F238E27FC236}">
                <a16:creationId xmlns:a16="http://schemas.microsoft.com/office/drawing/2014/main" id="{3F8DCF81-C983-4B81-8243-8CA179CFB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138314"/>
              </p:ext>
            </p:extLst>
          </p:nvPr>
        </p:nvGraphicFramePr>
        <p:xfrm>
          <a:off x="4234721" y="-1503869"/>
          <a:ext cx="7144644" cy="6759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74E241A-E1E3-D9E8-29C5-93FCF1BA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168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2F7B5F-69B9-41D9-BD9A-2A7F1118B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484EE50-7D13-4A99-9152-609AE84A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607DBD-3FFF-424E-80D2-8061AC5FE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CA1AF17-15FE-4FB8-A4CB-942AC134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01EDCD-40E3-40D5-BCE4-803F7A4D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E840EA-C6A5-48DA-A3B5-BE430C89C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AD1EC-0F74-9904-91B0-B8348E13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21" y="2469803"/>
            <a:ext cx="2819723" cy="27824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err="1"/>
              <a:t>Općenito</a:t>
            </a:r>
            <a:r>
              <a:rPr lang="en-US" sz="4400" dirty="0"/>
              <a:t> o </a:t>
            </a:r>
            <a:r>
              <a:rPr lang="en-US" sz="4400" err="1"/>
              <a:t>aplikaciji</a:t>
            </a:r>
            <a:br>
              <a:rPr lang="en-US" sz="4400" dirty="0">
                <a:cs typeface="Arial"/>
              </a:rPr>
            </a:br>
            <a:r>
              <a:rPr lang="en-US" sz="4400" dirty="0">
                <a:cs typeface="Arial"/>
              </a:rPr>
              <a:t>- </a:t>
            </a:r>
            <a:r>
              <a:rPr lang="en-US" sz="4400" err="1">
                <a:cs typeface="Arial"/>
              </a:rPr>
              <a:t>dijagram</a:t>
            </a:r>
            <a:r>
              <a:rPr lang="en-US" sz="4400" dirty="0">
                <a:cs typeface="Arial"/>
              </a:rPr>
              <a:t> </a:t>
            </a:r>
            <a:r>
              <a:rPr lang="en-US" sz="4400" err="1">
                <a:cs typeface="Arial"/>
              </a:rPr>
              <a:t>obrazaca</a:t>
            </a:r>
            <a:r>
              <a:rPr lang="en-US" sz="4400" dirty="0">
                <a:cs typeface="Arial"/>
              </a:rPr>
              <a:t> </a:t>
            </a:r>
            <a:r>
              <a:rPr lang="en-US" sz="4400" err="1">
                <a:cs typeface="Arial"/>
              </a:rPr>
              <a:t>uporabe</a:t>
            </a:r>
            <a:br>
              <a:rPr lang="en-US" sz="4400" dirty="0"/>
            </a:br>
            <a:endParaRPr lang="en-US" sz="4400" dirty="0">
              <a:cs typeface="Arial"/>
            </a:endParaRPr>
          </a:p>
        </p:txBody>
      </p:sp>
      <p:pic>
        <p:nvPicPr>
          <p:cNvPr id="4" name="Content Placeholder 3" descr="A diagram of a network&#10;&#10;AI-generated content may be incorrect.">
            <a:extLst>
              <a:ext uri="{FF2B5EF4-FFF2-40B4-BE49-F238E27FC236}">
                <a16:creationId xmlns:a16="http://schemas.microsoft.com/office/drawing/2014/main" id="{B22B13D1-47A6-8E44-CD13-1BC14C41F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919" r="938" b="2"/>
          <a:stretch/>
        </p:blipFill>
        <p:spPr>
          <a:xfrm>
            <a:off x="4304144" y="167946"/>
            <a:ext cx="6950717" cy="649401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4AC7A41-04AF-4CF9-A478-43411F9B5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EE6DF-CA85-07BA-DFD7-0C359ABA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93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A1BDF-D9FE-3C46-8919-948DDF07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75" y="595144"/>
            <a:ext cx="3945021" cy="112205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GB" sz="3600" err="1">
                <a:cs typeface="Arial"/>
              </a:rPr>
              <a:t>Korišteni</a:t>
            </a:r>
            <a:r>
              <a:rPr lang="en-GB" sz="3600" dirty="0">
                <a:cs typeface="Arial"/>
              </a:rPr>
              <a:t> </a:t>
            </a:r>
            <a:r>
              <a:rPr lang="en-GB" sz="3600" err="1">
                <a:cs typeface="Arial"/>
              </a:rPr>
              <a:t>alati</a:t>
            </a:r>
            <a:r>
              <a:rPr lang="en-GB" sz="3600" dirty="0">
                <a:cs typeface="Arial"/>
              </a:rPr>
              <a:t> </a:t>
            </a:r>
            <a:r>
              <a:rPr lang="en-GB" sz="3600" err="1">
                <a:cs typeface="Arial"/>
              </a:rPr>
              <a:t>i</a:t>
            </a:r>
            <a:r>
              <a:rPr lang="en-GB" sz="3600" dirty="0">
                <a:cs typeface="Arial"/>
              </a:rPr>
              <a:t> </a:t>
            </a:r>
            <a:r>
              <a:rPr lang="en-GB" sz="3600" err="1">
                <a:cs typeface="Arial"/>
              </a:rPr>
              <a:t>tehnologije</a:t>
            </a:r>
            <a:r>
              <a:rPr lang="en-GB" sz="3600" dirty="0">
                <a:cs typeface="Arial"/>
              </a:rPr>
              <a:t> </a:t>
            </a:r>
            <a:endParaRPr lang="en-US" sz="3600">
              <a:cs typeface="Aria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967A49-FEFB-9BE5-BFEC-F8D5A5C94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509" y="2937380"/>
            <a:ext cx="9021287" cy="266432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4170" indent="-344170"/>
            <a:r>
              <a:rPr lang="en-US" dirty="0">
                <a:cs typeface="Arial"/>
              </a:rPr>
              <a:t>Frontend (React, Typescript)</a:t>
            </a:r>
          </a:p>
          <a:p>
            <a:pPr marL="344170" indent="-344170"/>
            <a:r>
              <a:rPr lang="en-US" dirty="0">
                <a:cs typeface="Arial"/>
              </a:rPr>
              <a:t>Backend (Spring Boot, Web Token)</a:t>
            </a:r>
          </a:p>
          <a:p>
            <a:pPr marL="344170" indent="-344170"/>
            <a:r>
              <a:rPr lang="en-US" dirty="0">
                <a:cs typeface="Arial"/>
              </a:rPr>
              <a:t>Baza </a:t>
            </a:r>
            <a:r>
              <a:rPr lang="en-US" err="1">
                <a:cs typeface="Arial"/>
              </a:rPr>
              <a:t>podataka</a:t>
            </a:r>
            <a:r>
              <a:rPr lang="en-US" dirty="0">
                <a:cs typeface="Arial"/>
              </a:rPr>
              <a:t> (PostgreSQL)</a:t>
            </a:r>
          </a:p>
          <a:p>
            <a:pPr marL="344170" indent="-344170"/>
            <a:r>
              <a:rPr lang="en-US" err="1">
                <a:cs typeface="Arial"/>
              </a:rPr>
              <a:t>Vanjski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servisi</a:t>
            </a:r>
            <a:r>
              <a:rPr lang="en-US" dirty="0">
                <a:cs typeface="Arial"/>
              </a:rPr>
              <a:t> (OAuth 2.0, Stripe)</a:t>
            </a:r>
          </a:p>
          <a:p>
            <a:pPr marL="344170" indent="-344170"/>
            <a:r>
              <a:rPr lang="en-US" err="1">
                <a:cs typeface="Arial"/>
              </a:rPr>
              <a:t>Testiranje</a:t>
            </a:r>
            <a:r>
              <a:rPr lang="en-US" dirty="0">
                <a:cs typeface="Arial"/>
              </a:rPr>
              <a:t> (Selenium)</a:t>
            </a:r>
          </a:p>
          <a:p>
            <a:pPr marL="344170" indent="-344170"/>
            <a:r>
              <a:rPr lang="en-US" err="1">
                <a:cs typeface="Arial"/>
              </a:rPr>
              <a:t>Dizajn</a:t>
            </a:r>
            <a:r>
              <a:rPr lang="en-US" dirty="0">
                <a:cs typeface="Arial"/>
              </a:rPr>
              <a:t> (Canva)</a:t>
            </a:r>
          </a:p>
          <a:p>
            <a:pPr marL="344170" indent="-344170"/>
            <a:r>
              <a:rPr lang="en-US" err="1">
                <a:cs typeface="Arial"/>
              </a:rPr>
              <a:t>Dijagrami</a:t>
            </a:r>
            <a:r>
              <a:rPr lang="en-US" dirty="0">
                <a:cs typeface="Arial"/>
              </a:rPr>
              <a:t> (</a:t>
            </a:r>
            <a:r>
              <a:rPr lang="en-US" err="1">
                <a:cs typeface="Arial"/>
              </a:rPr>
              <a:t>astah</a:t>
            </a:r>
            <a:r>
              <a:rPr lang="en-US" dirty="0">
                <a:cs typeface="Arial"/>
              </a:rPr>
              <a:t>)</a:t>
            </a:r>
          </a:p>
          <a:p>
            <a:pPr marL="344170" indent="-344170"/>
            <a:r>
              <a:rPr lang="en-US" err="1">
                <a:cs typeface="Arial"/>
              </a:rPr>
              <a:t>Komunikacija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tima</a:t>
            </a:r>
            <a:r>
              <a:rPr lang="en-US" dirty="0">
                <a:cs typeface="Arial"/>
              </a:rPr>
              <a:t> (Discord, </a:t>
            </a:r>
            <a:r>
              <a:rPr lang="en-US" err="1">
                <a:cs typeface="Arial"/>
              </a:rPr>
              <a:t>Whatsapp</a:t>
            </a:r>
            <a:r>
              <a:rPr lang="en-US" dirty="0">
                <a:cs typeface="Arial"/>
              </a:rPr>
              <a:t>)</a:t>
            </a:r>
          </a:p>
          <a:p>
            <a:pPr marL="344170" indent="-344170"/>
            <a:r>
              <a:rPr lang="en-US" dirty="0">
                <a:cs typeface="Arial"/>
              </a:rPr>
              <a:t>GitHub</a:t>
            </a:r>
          </a:p>
        </p:txBody>
      </p:sp>
      <p:pic>
        <p:nvPicPr>
          <p:cNvPr id="4" name="Content Placeholder 3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D33CAC6C-6F5E-7870-D037-1E3CA37DE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766" y="1934999"/>
            <a:ext cx="4651619" cy="298866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5992B-F002-7BA7-ACC0-41234C1D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10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Madison</vt:lpstr>
      <vt:lpstr>SportConnect</vt:lpstr>
      <vt:lpstr>Članovi tima</vt:lpstr>
      <vt:lpstr>Sadržaj:​</vt:lpstr>
      <vt:lpstr>Zašto SportConnect?</vt:lpstr>
      <vt:lpstr>Ciljevi zdravog načina života</vt:lpstr>
      <vt:lpstr>Glavne funkcionalnosti aplikacije</vt:lpstr>
      <vt:lpstr>Glavni nefunkcionalni zahtjevi </vt:lpstr>
      <vt:lpstr>Općenito o aplikaciji - dijagram obrazaca uporabe </vt:lpstr>
      <vt:lpstr>Korišteni alati i tehnologije </vt:lpstr>
      <vt:lpstr>Arhitektura sustava</vt:lpstr>
      <vt:lpstr>Ispitivanje (Selenium)​</vt:lpstr>
      <vt:lpstr>Organizacija rada</vt:lpstr>
      <vt:lpstr>Sada ćemo kratko demonstrirati aplikaciju!</vt:lpstr>
      <vt:lpstr>ZAKLJUČAK</vt:lpstr>
      <vt:lpstr>Hvala na pažnji! 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219</cp:revision>
  <dcterms:created xsi:type="dcterms:W3CDTF">2025-01-20T15:09:43Z</dcterms:created>
  <dcterms:modified xsi:type="dcterms:W3CDTF">2025-01-28T10:14:30Z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2019-04-01T22:46:45.0448696Z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49ec6474-2503-47e6-b1d5-07163a0a22dc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